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71"/>
  </p:notesMasterIdLst>
  <p:sldIdLst>
    <p:sldId id="318" r:id="rId6"/>
    <p:sldId id="2724" r:id="rId7"/>
    <p:sldId id="2670" r:id="rId8"/>
    <p:sldId id="2668" r:id="rId9"/>
    <p:sldId id="2669" r:id="rId10"/>
    <p:sldId id="2631" r:id="rId11"/>
    <p:sldId id="2687" r:id="rId12"/>
    <p:sldId id="2693" r:id="rId13"/>
    <p:sldId id="2692" r:id="rId14"/>
    <p:sldId id="2691" r:id="rId15"/>
    <p:sldId id="2690" r:id="rId16"/>
    <p:sldId id="2689" r:id="rId17"/>
    <p:sldId id="2688" r:id="rId18"/>
    <p:sldId id="2694" r:id="rId19"/>
    <p:sldId id="2722" r:id="rId20"/>
    <p:sldId id="2634" r:id="rId21"/>
    <p:sldId id="2640" r:id="rId22"/>
    <p:sldId id="2645" r:id="rId23"/>
    <p:sldId id="2646" r:id="rId24"/>
    <p:sldId id="2671" r:id="rId25"/>
    <p:sldId id="2723" r:id="rId26"/>
    <p:sldId id="2672" r:id="rId27"/>
    <p:sldId id="2674" r:id="rId28"/>
    <p:sldId id="2675" r:id="rId29"/>
    <p:sldId id="2673" r:id="rId30"/>
    <p:sldId id="2676" r:id="rId31"/>
    <p:sldId id="2677" r:id="rId32"/>
    <p:sldId id="2678" r:id="rId33"/>
    <p:sldId id="2666" r:id="rId34"/>
    <p:sldId id="2680" r:id="rId35"/>
    <p:sldId id="2681" r:id="rId36"/>
    <p:sldId id="2682" r:id="rId37"/>
    <p:sldId id="2683" r:id="rId38"/>
    <p:sldId id="2684" r:id="rId39"/>
    <p:sldId id="2685" r:id="rId40"/>
    <p:sldId id="2695" r:id="rId41"/>
    <p:sldId id="2696" r:id="rId42"/>
    <p:sldId id="2697" r:id="rId43"/>
    <p:sldId id="2700" r:id="rId44"/>
    <p:sldId id="2699" r:id="rId45"/>
    <p:sldId id="2725" r:id="rId46"/>
    <p:sldId id="2701" r:id="rId47"/>
    <p:sldId id="2702" r:id="rId48"/>
    <p:sldId id="2703" r:id="rId49"/>
    <p:sldId id="2704" r:id="rId50"/>
    <p:sldId id="2705" r:id="rId51"/>
    <p:sldId id="2706" r:id="rId52"/>
    <p:sldId id="2707" r:id="rId53"/>
    <p:sldId id="2708" r:id="rId54"/>
    <p:sldId id="2709" r:id="rId55"/>
    <p:sldId id="2710" r:id="rId56"/>
    <p:sldId id="2711" r:id="rId57"/>
    <p:sldId id="2712" r:id="rId58"/>
    <p:sldId id="2713" r:id="rId59"/>
    <p:sldId id="2714" r:id="rId60"/>
    <p:sldId id="2715" r:id="rId61"/>
    <p:sldId id="2716" r:id="rId62"/>
    <p:sldId id="2717" r:id="rId63"/>
    <p:sldId id="2718" r:id="rId64"/>
    <p:sldId id="2719" r:id="rId65"/>
    <p:sldId id="2720" r:id="rId66"/>
    <p:sldId id="2721" r:id="rId67"/>
    <p:sldId id="2660" r:id="rId68"/>
    <p:sldId id="2661" r:id="rId69"/>
    <p:sldId id="327" r:id="rId70"/>
  </p:sldIdLst>
  <p:sldSz cx="12192000" cy="6858000"/>
  <p:notesSz cx="6808788" cy="99409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B23B3F-011B-DAA9-B983-762059DD4A9E}" name="LUCAS MATEUS HASS" initials="LH" userId="S::lucasmh@itaipu.gov.br::08d70881-4c6a-4d82-94eb-d672b4eabb7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3F5"/>
    <a:srgbClr val="99CCFF"/>
    <a:srgbClr val="8AB9C4"/>
    <a:srgbClr val="CED5F2"/>
    <a:srgbClr val="005CAA"/>
    <a:srgbClr val="E0D2C7"/>
    <a:srgbClr val="CCECFF"/>
    <a:srgbClr val="F9F9F9"/>
    <a:srgbClr val="3A688F"/>
    <a:srgbClr val="D0D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410A52-0E0B-45A4-8AA4-06E4B97284B5}" v="3" dt="2026-07-16T12:52:24.179"/>
    <p1510:client id="{A719A03D-7E75-4482-1F02-E1282531A24C}" v="7" dt="2026-07-16T12:29:55.529"/>
    <p1510:client id="{A99C8707-5EF5-4B3F-BEF9-FDFF2EC9DB13}" v="297" dt="2026-07-16T13:04:12.2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78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microsoft.com/office/2016/11/relationships/changesInfo" Target="changesInfos/changesInfo1.xml"/><Relationship Id="rId7" Type="http://schemas.openxmlformats.org/officeDocument/2006/relationships/slide" Target="slides/slide2.xml"/><Relationship Id="rId71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NA APARECIDA PAITCH" userId="53b7ef9e-fc6e-4ec6-b25a-8ee71c5e5d1a" providerId="ADAL" clId="{98BB2848-A985-4B98-B2AC-DBAECC90D48C}"/>
    <pc:docChg chg="undo custSel addSld delSld modSld">
      <pc:chgData name="ROSANA APARECIDA PAITCH" userId="53b7ef9e-fc6e-4ec6-b25a-8ee71c5e5d1a" providerId="ADAL" clId="{98BB2848-A985-4B98-B2AC-DBAECC90D48C}" dt="2026-07-10T14:32:52.044" v="396" actId="1076"/>
      <pc:docMkLst>
        <pc:docMk/>
      </pc:docMkLst>
      <pc:sldChg chg="addSp delSp modSp mod">
        <pc:chgData name="ROSANA APARECIDA PAITCH" userId="53b7ef9e-fc6e-4ec6-b25a-8ee71c5e5d1a" providerId="ADAL" clId="{98BB2848-A985-4B98-B2AC-DBAECC90D48C}" dt="2026-07-10T12:57:43.678" v="20" actId="1076"/>
        <pc:sldMkLst>
          <pc:docMk/>
          <pc:sldMk cId="1733257759" sldId="318"/>
        </pc:sldMkLst>
        <pc:picChg chg="add mod">
          <ac:chgData name="ROSANA APARECIDA PAITCH" userId="53b7ef9e-fc6e-4ec6-b25a-8ee71c5e5d1a" providerId="ADAL" clId="{98BB2848-A985-4B98-B2AC-DBAECC90D48C}" dt="2026-07-10T12:57:43.678" v="20" actId="1076"/>
          <ac:picMkLst>
            <pc:docMk/>
            <pc:sldMk cId="1733257759" sldId="318"/>
            <ac:picMk id="3" creationId="{1F06765C-4EB5-A414-87D6-62617AA2C589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3:00:13.494" v="97" actId="1076"/>
        <pc:sldMkLst>
          <pc:docMk/>
          <pc:sldMk cId="198225017" sldId="327"/>
        </pc:sldMkLst>
        <pc:picChg chg="add mod">
          <ac:chgData name="ROSANA APARECIDA PAITCH" userId="53b7ef9e-fc6e-4ec6-b25a-8ee71c5e5d1a" providerId="ADAL" clId="{98BB2848-A985-4B98-B2AC-DBAECC90D48C}" dt="2026-07-10T13:00:13.494" v="97" actId="1076"/>
          <ac:picMkLst>
            <pc:docMk/>
            <pc:sldMk cId="198225017" sldId="327"/>
            <ac:picMk id="2" creationId="{4327475B-969D-C8CB-37B2-280AF9134511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7:52.145" v="23"/>
        <pc:sldMkLst>
          <pc:docMk/>
          <pc:sldMk cId="3535450373" sldId="2631"/>
        </pc:sldMkLst>
        <pc:picChg chg="add mod">
          <ac:chgData name="ROSANA APARECIDA PAITCH" userId="53b7ef9e-fc6e-4ec6-b25a-8ee71c5e5d1a" providerId="ADAL" clId="{98BB2848-A985-4B98-B2AC-DBAECC90D48C}" dt="2026-07-10T12:57:52.145" v="23"/>
          <ac:picMkLst>
            <pc:docMk/>
            <pc:sldMk cId="3535450373" sldId="2631"/>
            <ac:picMk id="3" creationId="{B722083F-6248-4B7C-497F-847958B88CE6}"/>
          </ac:picMkLst>
        </pc:picChg>
      </pc:sldChg>
      <pc:sldChg chg="addSp delSp modSp mod">
        <pc:chgData name="ROSANA APARECIDA PAITCH" userId="53b7ef9e-fc6e-4ec6-b25a-8ee71c5e5d1a" providerId="ADAL" clId="{98BB2848-A985-4B98-B2AC-DBAECC90D48C}" dt="2026-07-10T14:25:13.615" v="187" actId="1076"/>
        <pc:sldMkLst>
          <pc:docMk/>
          <pc:sldMk cId="1059240376" sldId="2634"/>
        </pc:sldMkLst>
        <pc:picChg chg="add mod">
          <ac:chgData name="ROSANA APARECIDA PAITCH" userId="53b7ef9e-fc6e-4ec6-b25a-8ee71c5e5d1a" providerId="ADAL" clId="{98BB2848-A985-4B98-B2AC-DBAECC90D48C}" dt="2026-07-10T12:58:09.173" v="34"/>
          <ac:picMkLst>
            <pc:docMk/>
            <pc:sldMk cId="1059240376" sldId="2634"/>
            <ac:picMk id="5" creationId="{463BA55D-9989-0F66-15D9-A89ECDF5580E}"/>
          </ac:picMkLst>
        </pc:picChg>
        <pc:picChg chg="add mod">
          <ac:chgData name="ROSANA APARECIDA PAITCH" userId="53b7ef9e-fc6e-4ec6-b25a-8ee71c5e5d1a" providerId="ADAL" clId="{98BB2848-A985-4B98-B2AC-DBAECC90D48C}" dt="2026-07-10T14:25:13.615" v="187" actId="1076"/>
          <ac:picMkLst>
            <pc:docMk/>
            <pc:sldMk cId="1059240376" sldId="2634"/>
            <ac:picMk id="8" creationId="{D45304FF-E831-5DA1-56FF-0F579A00FE34}"/>
          </ac:picMkLst>
        </pc:picChg>
      </pc:sldChg>
      <pc:sldChg chg="addSp delSp modSp add del mod">
        <pc:chgData name="ROSANA APARECIDA PAITCH" userId="53b7ef9e-fc6e-4ec6-b25a-8ee71c5e5d1a" providerId="ADAL" clId="{98BB2848-A985-4B98-B2AC-DBAECC90D48C}" dt="2026-07-10T14:26:39.848" v="211" actId="1076"/>
        <pc:sldMkLst>
          <pc:docMk/>
          <pc:sldMk cId="3598329231" sldId="2640"/>
        </pc:sldMkLst>
        <pc:picChg chg="add mod">
          <ac:chgData name="ROSANA APARECIDA PAITCH" userId="53b7ef9e-fc6e-4ec6-b25a-8ee71c5e5d1a" providerId="ADAL" clId="{98BB2848-A985-4B98-B2AC-DBAECC90D48C}" dt="2026-07-10T12:58:13.526" v="37"/>
          <ac:picMkLst>
            <pc:docMk/>
            <pc:sldMk cId="3598329231" sldId="2640"/>
            <ac:picMk id="4" creationId="{81A7441A-AF41-48FF-7F68-012FACE76329}"/>
          </ac:picMkLst>
        </pc:picChg>
        <pc:picChg chg="add mod">
          <ac:chgData name="ROSANA APARECIDA PAITCH" userId="53b7ef9e-fc6e-4ec6-b25a-8ee71c5e5d1a" providerId="ADAL" clId="{98BB2848-A985-4B98-B2AC-DBAECC90D48C}" dt="2026-07-10T14:26:39.848" v="211" actId="1076"/>
          <ac:picMkLst>
            <pc:docMk/>
            <pc:sldMk cId="3598329231" sldId="2640"/>
            <ac:picMk id="8" creationId="{593D1E05-B752-5175-A121-C29BA1E1CD82}"/>
          </ac:picMkLst>
        </pc:picChg>
      </pc:sldChg>
      <pc:sldChg chg="addSp delSp modSp mod">
        <pc:chgData name="ROSANA APARECIDA PAITCH" userId="53b7ef9e-fc6e-4ec6-b25a-8ee71c5e5d1a" providerId="ADAL" clId="{98BB2848-A985-4B98-B2AC-DBAECC90D48C}" dt="2026-07-10T14:27:57.490" v="294" actId="1038"/>
        <pc:sldMkLst>
          <pc:docMk/>
          <pc:sldMk cId="2211126817" sldId="2645"/>
        </pc:sldMkLst>
        <pc:spChg chg="add del mod ord">
          <ac:chgData name="ROSANA APARECIDA PAITCH" userId="53b7ef9e-fc6e-4ec6-b25a-8ee71c5e5d1a" providerId="ADAL" clId="{98BB2848-A985-4B98-B2AC-DBAECC90D48C}" dt="2026-07-10T14:27:42.167" v="228" actId="478"/>
          <ac:spMkLst>
            <pc:docMk/>
            <pc:sldMk cId="2211126817" sldId="2645"/>
            <ac:spMk id="2" creationId="{0ADC8D65-8DAB-0D58-6843-E4747EFC0A08}"/>
          </ac:spMkLst>
        </pc:spChg>
        <pc:spChg chg="mod">
          <ac:chgData name="ROSANA APARECIDA PAITCH" userId="53b7ef9e-fc6e-4ec6-b25a-8ee71c5e5d1a" providerId="ADAL" clId="{98BB2848-A985-4B98-B2AC-DBAECC90D48C}" dt="2026-07-10T14:27:57.490" v="294" actId="1038"/>
          <ac:spMkLst>
            <pc:docMk/>
            <pc:sldMk cId="2211126817" sldId="2645"/>
            <ac:spMk id="4" creationId="{9D6D4D82-5407-A483-DB71-CBE7381E3B61}"/>
          </ac:spMkLst>
        </pc:spChg>
        <pc:spChg chg="add del mod">
          <ac:chgData name="ROSANA APARECIDA PAITCH" userId="53b7ef9e-fc6e-4ec6-b25a-8ee71c5e5d1a" providerId="ADAL" clId="{98BB2848-A985-4B98-B2AC-DBAECC90D48C}" dt="2026-07-10T14:27:57.490" v="294" actId="1038"/>
          <ac:spMkLst>
            <pc:docMk/>
            <pc:sldMk cId="2211126817" sldId="2645"/>
            <ac:spMk id="5" creationId="{38A85282-A71C-0FDD-1A99-D81488B4CCF7}"/>
          </ac:spMkLst>
        </pc:spChg>
        <pc:picChg chg="ord">
          <ac:chgData name="ROSANA APARECIDA PAITCH" userId="53b7ef9e-fc6e-4ec6-b25a-8ee71c5e5d1a" providerId="ADAL" clId="{98BB2848-A985-4B98-B2AC-DBAECC90D48C}" dt="2026-07-10T14:27:30.503" v="226" actId="167"/>
          <ac:picMkLst>
            <pc:docMk/>
            <pc:sldMk cId="2211126817" sldId="2645"/>
            <ac:picMk id="6" creationId="{560ADCE5-112E-8576-EDA9-60F710A866E0}"/>
          </ac:picMkLst>
        </pc:picChg>
        <pc:picChg chg="add mod">
          <ac:chgData name="ROSANA APARECIDA PAITCH" userId="53b7ef9e-fc6e-4ec6-b25a-8ee71c5e5d1a" providerId="ADAL" clId="{98BB2848-A985-4B98-B2AC-DBAECC90D48C}" dt="2026-07-10T12:58:16.264" v="38"/>
          <ac:picMkLst>
            <pc:docMk/>
            <pc:sldMk cId="2211126817" sldId="2645"/>
            <ac:picMk id="7" creationId="{099D0530-F821-BD0A-C97B-2AB4F42C1136}"/>
          </ac:picMkLst>
        </pc:picChg>
        <pc:picChg chg="add mod ord">
          <ac:chgData name="ROSANA APARECIDA PAITCH" userId="53b7ef9e-fc6e-4ec6-b25a-8ee71c5e5d1a" providerId="ADAL" clId="{98BB2848-A985-4B98-B2AC-DBAECC90D48C}" dt="2026-07-10T14:27:49.442" v="234" actId="1076"/>
          <ac:picMkLst>
            <pc:docMk/>
            <pc:sldMk cId="2211126817" sldId="2645"/>
            <ac:picMk id="8" creationId="{A045CE14-59F5-C32B-14BF-2513172AE991}"/>
          </ac:picMkLst>
        </pc:picChg>
      </pc:sldChg>
      <pc:sldChg chg="addSp delSp modSp mod">
        <pc:chgData name="ROSANA APARECIDA PAITCH" userId="53b7ef9e-fc6e-4ec6-b25a-8ee71c5e5d1a" providerId="ADAL" clId="{98BB2848-A985-4B98-B2AC-DBAECC90D48C}" dt="2026-07-10T14:28:20.983" v="298" actId="1076"/>
        <pc:sldMkLst>
          <pc:docMk/>
          <pc:sldMk cId="1549658084" sldId="2646"/>
        </pc:sldMkLst>
        <pc:picChg chg="add mod">
          <ac:chgData name="ROSANA APARECIDA PAITCH" userId="53b7ef9e-fc6e-4ec6-b25a-8ee71c5e5d1a" providerId="ADAL" clId="{98BB2848-A985-4B98-B2AC-DBAECC90D48C}" dt="2026-07-10T12:58:17.230" v="39"/>
          <ac:picMkLst>
            <pc:docMk/>
            <pc:sldMk cId="1549658084" sldId="2646"/>
            <ac:picMk id="4" creationId="{52597F51-0CD4-4DEF-1617-E4948E6C0C6F}"/>
          </ac:picMkLst>
        </pc:picChg>
        <pc:picChg chg="add mod">
          <ac:chgData name="ROSANA APARECIDA PAITCH" userId="53b7ef9e-fc6e-4ec6-b25a-8ee71c5e5d1a" providerId="ADAL" clId="{98BB2848-A985-4B98-B2AC-DBAECC90D48C}" dt="2026-07-10T14:28:20.983" v="298" actId="1076"/>
          <ac:picMkLst>
            <pc:docMk/>
            <pc:sldMk cId="1549658084" sldId="2646"/>
            <ac:picMk id="7" creationId="{CC1C80A8-6FAB-27A8-3A6F-56E314484800}"/>
          </ac:picMkLst>
        </pc:picChg>
      </pc:sldChg>
      <pc:sldChg chg="addSp delSp modSp mod">
        <pc:chgData name="ROSANA APARECIDA PAITCH" userId="53b7ef9e-fc6e-4ec6-b25a-8ee71c5e5d1a" providerId="ADAL" clId="{98BB2848-A985-4B98-B2AC-DBAECC90D48C}" dt="2026-07-10T14:32:13.886" v="390" actId="1076"/>
        <pc:sldMkLst>
          <pc:docMk/>
          <pc:sldMk cId="3952561542" sldId="2660"/>
        </pc:sldMkLst>
        <pc:spChg chg="mod ord">
          <ac:chgData name="ROSANA APARECIDA PAITCH" userId="53b7ef9e-fc6e-4ec6-b25a-8ee71c5e5d1a" providerId="ADAL" clId="{98BB2848-A985-4B98-B2AC-DBAECC90D48C}" dt="2026-07-10T14:32:13.886" v="390" actId="1076"/>
          <ac:spMkLst>
            <pc:docMk/>
            <pc:sldMk cId="3952561542" sldId="2660"/>
            <ac:spMk id="4" creationId="{3E208501-1EA8-C146-EAC4-4AFD17E57323}"/>
          </ac:spMkLst>
        </pc:spChg>
        <pc:spChg chg="mod ord">
          <ac:chgData name="ROSANA APARECIDA PAITCH" userId="53b7ef9e-fc6e-4ec6-b25a-8ee71c5e5d1a" providerId="ADAL" clId="{98BB2848-A985-4B98-B2AC-DBAECC90D48C}" dt="2026-07-10T14:32:09.586" v="388" actId="1076"/>
          <ac:spMkLst>
            <pc:docMk/>
            <pc:sldMk cId="3952561542" sldId="2660"/>
            <ac:spMk id="5" creationId="{2B2E4F13-7B7B-E208-6C64-CE70DCE5C536}"/>
          </ac:spMkLst>
        </pc:spChg>
        <pc:picChg chg="add mod">
          <ac:chgData name="ROSANA APARECIDA PAITCH" userId="53b7ef9e-fc6e-4ec6-b25a-8ee71c5e5d1a" providerId="ADAL" clId="{98BB2848-A985-4B98-B2AC-DBAECC90D48C}" dt="2026-07-10T13:00:01.605" v="91"/>
          <ac:picMkLst>
            <pc:docMk/>
            <pc:sldMk cId="3952561542" sldId="2660"/>
            <ac:picMk id="7" creationId="{E1631F07-280E-CAB4-67CA-0E2CEE1AAA1C}"/>
          </ac:picMkLst>
        </pc:picChg>
        <pc:picChg chg="add">
          <ac:chgData name="ROSANA APARECIDA PAITCH" userId="53b7ef9e-fc6e-4ec6-b25a-8ee71c5e5d1a" providerId="ADAL" clId="{98BB2848-A985-4B98-B2AC-DBAECC90D48C}" dt="2026-07-10T14:31:40.837" v="385" actId="22"/>
          <ac:picMkLst>
            <pc:docMk/>
            <pc:sldMk cId="3952561542" sldId="2660"/>
            <ac:picMk id="9" creationId="{7B7EE705-F378-A6AE-8E4B-7A23061F4251}"/>
          </ac:picMkLst>
        </pc:picChg>
      </pc:sldChg>
      <pc:sldChg chg="addSp delSp modSp mod">
        <pc:chgData name="ROSANA APARECIDA PAITCH" userId="53b7ef9e-fc6e-4ec6-b25a-8ee71c5e5d1a" providerId="ADAL" clId="{98BB2848-A985-4B98-B2AC-DBAECC90D48C}" dt="2026-07-10T14:32:52.044" v="396" actId="1076"/>
        <pc:sldMkLst>
          <pc:docMk/>
          <pc:sldMk cId="1101740353" sldId="2661"/>
        </pc:sldMkLst>
        <pc:picChg chg="add mod">
          <ac:chgData name="ROSANA APARECIDA PAITCH" userId="53b7ef9e-fc6e-4ec6-b25a-8ee71c5e5d1a" providerId="ADAL" clId="{98BB2848-A985-4B98-B2AC-DBAECC90D48C}" dt="2026-07-10T13:00:02.384" v="92"/>
          <ac:picMkLst>
            <pc:docMk/>
            <pc:sldMk cId="1101740353" sldId="2661"/>
            <ac:picMk id="4" creationId="{A347E854-1A7F-644B-701F-37979B41CAFC}"/>
          </ac:picMkLst>
        </pc:picChg>
        <pc:picChg chg="add mod">
          <ac:chgData name="ROSANA APARECIDA PAITCH" userId="53b7ef9e-fc6e-4ec6-b25a-8ee71c5e5d1a" providerId="ADAL" clId="{98BB2848-A985-4B98-B2AC-DBAECC90D48C}" dt="2026-07-10T14:32:52.044" v="396" actId="1076"/>
          <ac:picMkLst>
            <pc:docMk/>
            <pc:sldMk cId="1101740353" sldId="2661"/>
            <ac:picMk id="7" creationId="{7C08640C-0D7A-F856-0B1C-17AA656642EF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8:59.122" v="55"/>
        <pc:sldMkLst>
          <pc:docMk/>
          <pc:sldMk cId="1121149147" sldId="2666"/>
        </pc:sldMkLst>
        <pc:picChg chg="add mod">
          <ac:chgData name="ROSANA APARECIDA PAITCH" userId="53b7ef9e-fc6e-4ec6-b25a-8ee71c5e5d1a" providerId="ADAL" clId="{98BB2848-A985-4B98-B2AC-DBAECC90D48C}" dt="2026-07-10T12:58:59.122" v="55"/>
          <ac:picMkLst>
            <pc:docMk/>
            <pc:sldMk cId="1121149147" sldId="2666"/>
            <ac:picMk id="5" creationId="{E76F5C65-BD2E-BCD4-215E-C2AE19823A6A}"/>
          </ac:picMkLst>
        </pc:picChg>
      </pc:sldChg>
      <pc:sldChg chg="addSp modSp mod">
        <pc:chgData name="ROSANA APARECIDA PAITCH" userId="53b7ef9e-fc6e-4ec6-b25a-8ee71c5e5d1a" providerId="ADAL" clId="{98BB2848-A985-4B98-B2AC-DBAECC90D48C}" dt="2026-07-10T13:01:10.448" v="104" actId="20577"/>
        <pc:sldMkLst>
          <pc:docMk/>
          <pc:sldMk cId="664279985" sldId="2668"/>
        </pc:sldMkLst>
        <pc:spChg chg="mod">
          <ac:chgData name="ROSANA APARECIDA PAITCH" userId="53b7ef9e-fc6e-4ec6-b25a-8ee71c5e5d1a" providerId="ADAL" clId="{98BB2848-A985-4B98-B2AC-DBAECC90D48C}" dt="2026-07-10T13:01:10.448" v="104" actId="20577"/>
          <ac:spMkLst>
            <pc:docMk/>
            <pc:sldMk cId="664279985" sldId="2668"/>
            <ac:spMk id="20" creationId="{88BDB1DB-40AA-64B4-5792-3ED40C905B66}"/>
          </ac:spMkLst>
        </pc:spChg>
        <pc:picChg chg="add mod">
          <ac:chgData name="ROSANA APARECIDA PAITCH" userId="53b7ef9e-fc6e-4ec6-b25a-8ee71c5e5d1a" providerId="ADAL" clId="{98BB2848-A985-4B98-B2AC-DBAECC90D48C}" dt="2026-07-10T12:57:48.485" v="21"/>
          <ac:picMkLst>
            <pc:docMk/>
            <pc:sldMk cId="664279985" sldId="2668"/>
            <ac:picMk id="3" creationId="{741324C6-BF6B-62BA-0698-7453C262F108}"/>
          </ac:picMkLst>
        </pc:picChg>
      </pc:sldChg>
      <pc:sldChg chg="addSp modSp mod">
        <pc:chgData name="ROSANA APARECIDA PAITCH" userId="53b7ef9e-fc6e-4ec6-b25a-8ee71c5e5d1a" providerId="ADAL" clId="{98BB2848-A985-4B98-B2AC-DBAECC90D48C}" dt="2026-07-10T13:01:53.626" v="115" actId="20577"/>
        <pc:sldMkLst>
          <pc:docMk/>
          <pc:sldMk cId="3891018604" sldId="2669"/>
        </pc:sldMkLst>
        <pc:spChg chg="mod">
          <ac:chgData name="ROSANA APARECIDA PAITCH" userId="53b7ef9e-fc6e-4ec6-b25a-8ee71c5e5d1a" providerId="ADAL" clId="{98BB2848-A985-4B98-B2AC-DBAECC90D48C}" dt="2026-07-10T13:01:21.193" v="105" actId="20577"/>
          <ac:spMkLst>
            <pc:docMk/>
            <pc:sldMk cId="3891018604" sldId="2669"/>
            <ac:spMk id="13" creationId="{2CF8BEEC-0432-E95D-997A-96C76EDDCA0B}"/>
          </ac:spMkLst>
        </pc:spChg>
        <pc:spChg chg="mod">
          <ac:chgData name="ROSANA APARECIDA PAITCH" userId="53b7ef9e-fc6e-4ec6-b25a-8ee71c5e5d1a" providerId="ADAL" clId="{98BB2848-A985-4B98-B2AC-DBAECC90D48C}" dt="2026-07-10T13:01:43.760" v="112" actId="1036"/>
          <ac:spMkLst>
            <pc:docMk/>
            <pc:sldMk cId="3891018604" sldId="2669"/>
            <ac:spMk id="15" creationId="{C846D40E-5517-505F-2522-9E122D6C9A45}"/>
          </ac:spMkLst>
        </pc:spChg>
        <pc:spChg chg="mod">
          <ac:chgData name="ROSANA APARECIDA PAITCH" userId="53b7ef9e-fc6e-4ec6-b25a-8ee71c5e5d1a" providerId="ADAL" clId="{98BB2848-A985-4B98-B2AC-DBAECC90D48C}" dt="2026-07-10T13:01:53.626" v="115" actId="20577"/>
          <ac:spMkLst>
            <pc:docMk/>
            <pc:sldMk cId="3891018604" sldId="2669"/>
            <ac:spMk id="29" creationId="{FB0DF98F-3B18-4B58-AF88-41688B832873}"/>
          </ac:spMkLst>
        </pc:spChg>
        <pc:picChg chg="add mod">
          <ac:chgData name="ROSANA APARECIDA PAITCH" userId="53b7ef9e-fc6e-4ec6-b25a-8ee71c5e5d1a" providerId="ADAL" clId="{98BB2848-A985-4B98-B2AC-DBAECC90D48C}" dt="2026-07-10T12:57:50.644" v="22"/>
          <ac:picMkLst>
            <pc:docMk/>
            <pc:sldMk cId="3891018604" sldId="2669"/>
            <ac:picMk id="4" creationId="{E9DD0412-07C3-9745-683B-E21601E969BD}"/>
          </ac:picMkLst>
        </pc:picChg>
      </pc:sldChg>
      <pc:sldChg chg="addSp delSp modSp mod">
        <pc:chgData name="ROSANA APARECIDA PAITCH" userId="53b7ef9e-fc6e-4ec6-b25a-8ee71c5e5d1a" providerId="ADAL" clId="{98BB2848-A985-4B98-B2AC-DBAECC90D48C}" dt="2026-07-10T12:57:31.211" v="15" actId="1076"/>
        <pc:sldMkLst>
          <pc:docMk/>
          <pc:sldMk cId="1196929797" sldId="2670"/>
        </pc:sldMkLst>
        <pc:picChg chg="add mod">
          <ac:chgData name="ROSANA APARECIDA PAITCH" userId="53b7ef9e-fc6e-4ec6-b25a-8ee71c5e5d1a" providerId="ADAL" clId="{98BB2848-A985-4B98-B2AC-DBAECC90D48C}" dt="2026-07-10T12:57:31.211" v="15" actId="1076"/>
          <ac:picMkLst>
            <pc:docMk/>
            <pc:sldMk cId="1196929797" sldId="2670"/>
            <ac:picMk id="1026" creationId="{FD68A664-FC31-0D01-EDEC-BD68AFC80C46}"/>
          </ac:picMkLst>
        </pc:picChg>
      </pc:sldChg>
      <pc:sldChg chg="addSp delSp modSp mod">
        <pc:chgData name="ROSANA APARECIDA PAITCH" userId="53b7ef9e-fc6e-4ec6-b25a-8ee71c5e5d1a" providerId="ADAL" clId="{98BB2848-A985-4B98-B2AC-DBAECC90D48C}" dt="2026-07-10T14:29:02.035" v="304" actId="167"/>
        <pc:sldMkLst>
          <pc:docMk/>
          <pc:sldMk cId="3453204007" sldId="2671"/>
        </pc:sldMkLst>
        <pc:spChg chg="mod">
          <ac:chgData name="ROSANA APARECIDA PAITCH" userId="53b7ef9e-fc6e-4ec6-b25a-8ee71c5e5d1a" providerId="ADAL" clId="{98BB2848-A985-4B98-B2AC-DBAECC90D48C}" dt="2026-07-10T14:29:01.198" v="303" actId="1076"/>
          <ac:spMkLst>
            <pc:docMk/>
            <pc:sldMk cId="3453204007" sldId="2671"/>
            <ac:spMk id="2" creationId="{748B2FD2-C07F-A63C-CA9A-C1E19BECB164}"/>
          </ac:spMkLst>
        </pc:spChg>
        <pc:picChg chg="add mod">
          <ac:chgData name="ROSANA APARECIDA PAITCH" userId="53b7ef9e-fc6e-4ec6-b25a-8ee71c5e5d1a" providerId="ADAL" clId="{98BB2848-A985-4B98-B2AC-DBAECC90D48C}" dt="2026-07-10T12:58:19.166" v="40"/>
          <ac:picMkLst>
            <pc:docMk/>
            <pc:sldMk cId="3453204007" sldId="2671"/>
            <ac:picMk id="3" creationId="{F7ECA275-AEC2-52B0-4D10-10CF697B191B}"/>
          </ac:picMkLst>
        </pc:picChg>
        <pc:picChg chg="add ord">
          <ac:chgData name="ROSANA APARECIDA PAITCH" userId="53b7ef9e-fc6e-4ec6-b25a-8ee71c5e5d1a" providerId="ADAL" clId="{98BB2848-A985-4B98-B2AC-DBAECC90D48C}" dt="2026-07-10T14:29:02.035" v="304" actId="167"/>
          <ac:picMkLst>
            <pc:docMk/>
            <pc:sldMk cId="3453204007" sldId="2671"/>
            <ac:picMk id="9" creationId="{D0EA10C2-1F7C-DB20-020D-8FDD193D39DF}"/>
          </ac:picMkLst>
        </pc:picChg>
      </pc:sldChg>
      <pc:sldChg chg="addSp delSp modSp">
        <pc:chgData name="ROSANA APARECIDA PAITCH" userId="53b7ef9e-fc6e-4ec6-b25a-8ee71c5e5d1a" providerId="ADAL" clId="{98BB2848-A985-4B98-B2AC-DBAECC90D48C}" dt="2026-07-10T12:58:23.455" v="42" actId="478"/>
        <pc:sldMkLst>
          <pc:docMk/>
          <pc:sldMk cId="2822073432" sldId="2672"/>
        </pc:sldMkLst>
        <pc:picChg chg="add mod">
          <ac:chgData name="ROSANA APARECIDA PAITCH" userId="53b7ef9e-fc6e-4ec6-b25a-8ee71c5e5d1a" providerId="ADAL" clId="{98BB2848-A985-4B98-B2AC-DBAECC90D48C}" dt="2026-07-10T12:58:20.750" v="41"/>
          <ac:picMkLst>
            <pc:docMk/>
            <pc:sldMk cId="2822073432" sldId="2672"/>
            <ac:picMk id="4" creationId="{43B02EF8-FE90-A943-9F01-E3C47C516BF1}"/>
          </ac:picMkLst>
        </pc:picChg>
      </pc:sldChg>
      <pc:sldChg chg="addSp delSp modSp">
        <pc:chgData name="ROSANA APARECIDA PAITCH" userId="53b7ef9e-fc6e-4ec6-b25a-8ee71c5e5d1a" providerId="ADAL" clId="{98BB2848-A985-4B98-B2AC-DBAECC90D48C}" dt="2026-07-10T12:58:43.300" v="49"/>
        <pc:sldMkLst>
          <pc:docMk/>
          <pc:sldMk cId="1613251129" sldId="2673"/>
        </pc:sldMkLst>
        <pc:picChg chg="add mod">
          <ac:chgData name="ROSANA APARECIDA PAITCH" userId="53b7ef9e-fc6e-4ec6-b25a-8ee71c5e5d1a" providerId="ADAL" clId="{98BB2848-A985-4B98-B2AC-DBAECC90D48C}" dt="2026-07-10T12:58:43.300" v="49"/>
          <ac:picMkLst>
            <pc:docMk/>
            <pc:sldMk cId="1613251129" sldId="2673"/>
            <ac:picMk id="3" creationId="{B2D83A04-9CE6-7F61-2823-3DBEBD41C079}"/>
          </ac:picMkLst>
        </pc:picChg>
      </pc:sldChg>
      <pc:sldChg chg="addSp delSp modSp">
        <pc:chgData name="ROSANA APARECIDA PAITCH" userId="53b7ef9e-fc6e-4ec6-b25a-8ee71c5e5d1a" providerId="ADAL" clId="{98BB2848-A985-4B98-B2AC-DBAECC90D48C}" dt="2026-07-10T12:58:27.267" v="44"/>
        <pc:sldMkLst>
          <pc:docMk/>
          <pc:sldMk cId="2766501378" sldId="2674"/>
        </pc:sldMkLst>
        <pc:picChg chg="add mod">
          <ac:chgData name="ROSANA APARECIDA PAITCH" userId="53b7ef9e-fc6e-4ec6-b25a-8ee71c5e5d1a" providerId="ADAL" clId="{98BB2848-A985-4B98-B2AC-DBAECC90D48C}" dt="2026-07-10T12:58:27.267" v="44"/>
          <ac:picMkLst>
            <pc:docMk/>
            <pc:sldMk cId="2766501378" sldId="2674"/>
            <ac:picMk id="3" creationId="{80F1BE95-8398-30B0-397D-86175A30D8E1}"/>
          </ac:picMkLst>
        </pc:picChg>
      </pc:sldChg>
      <pc:sldChg chg="addSp delSp modSp">
        <pc:chgData name="ROSANA APARECIDA PAITCH" userId="53b7ef9e-fc6e-4ec6-b25a-8ee71c5e5d1a" providerId="ADAL" clId="{98BB2848-A985-4B98-B2AC-DBAECC90D48C}" dt="2026-07-10T12:58:39.761" v="47"/>
        <pc:sldMkLst>
          <pc:docMk/>
          <pc:sldMk cId="933065739" sldId="2675"/>
        </pc:sldMkLst>
        <pc:picChg chg="add mod">
          <ac:chgData name="ROSANA APARECIDA PAITCH" userId="53b7ef9e-fc6e-4ec6-b25a-8ee71c5e5d1a" providerId="ADAL" clId="{98BB2848-A985-4B98-B2AC-DBAECC90D48C}" dt="2026-07-10T12:58:39.761" v="47"/>
          <ac:picMkLst>
            <pc:docMk/>
            <pc:sldMk cId="933065739" sldId="2675"/>
            <ac:picMk id="3" creationId="{04BC5C3E-F4CF-1BB8-0399-62094F45F7EB}"/>
          </ac:picMkLst>
        </pc:picChg>
      </pc:sldChg>
      <pc:sldChg chg="addSp delSp modSp mod">
        <pc:chgData name="ROSANA APARECIDA PAITCH" userId="53b7ef9e-fc6e-4ec6-b25a-8ee71c5e5d1a" providerId="ADAL" clId="{98BB2848-A985-4B98-B2AC-DBAECC90D48C}" dt="2026-07-10T14:30:38.067" v="340" actId="1035"/>
        <pc:sldMkLst>
          <pc:docMk/>
          <pc:sldMk cId="147800702" sldId="2676"/>
        </pc:sldMkLst>
        <pc:spChg chg="add mod">
          <ac:chgData name="ROSANA APARECIDA PAITCH" userId="53b7ef9e-fc6e-4ec6-b25a-8ee71c5e5d1a" providerId="ADAL" clId="{98BB2848-A985-4B98-B2AC-DBAECC90D48C}" dt="2026-07-10T14:30:38.067" v="340" actId="1035"/>
          <ac:spMkLst>
            <pc:docMk/>
            <pc:sldMk cId="147800702" sldId="2676"/>
            <ac:spMk id="10" creationId="{A0B58382-F080-03BB-1553-22AE2DD05A0E}"/>
          </ac:spMkLst>
        </pc:spChg>
        <pc:picChg chg="add mod">
          <ac:chgData name="ROSANA APARECIDA PAITCH" userId="53b7ef9e-fc6e-4ec6-b25a-8ee71c5e5d1a" providerId="ADAL" clId="{98BB2848-A985-4B98-B2AC-DBAECC90D48C}" dt="2026-07-10T12:58:48.178" v="51"/>
          <ac:picMkLst>
            <pc:docMk/>
            <pc:sldMk cId="147800702" sldId="2676"/>
            <ac:picMk id="3" creationId="{AA571939-E9E2-2F5C-F7F4-8F69C84E30E8}"/>
          </ac:picMkLst>
        </pc:picChg>
        <pc:picChg chg="add">
          <ac:chgData name="ROSANA APARECIDA PAITCH" userId="53b7ef9e-fc6e-4ec6-b25a-8ee71c5e5d1a" providerId="ADAL" clId="{98BB2848-A985-4B98-B2AC-DBAECC90D48C}" dt="2026-07-10T14:30:22.976" v="324" actId="22"/>
          <ac:picMkLst>
            <pc:docMk/>
            <pc:sldMk cId="147800702" sldId="2676"/>
            <ac:picMk id="9" creationId="{23D26997-1846-90B8-C52C-A656004F5A22}"/>
          </ac:picMkLst>
        </pc:picChg>
      </pc:sldChg>
      <pc:sldChg chg="addSp delSp modSp">
        <pc:chgData name="ROSANA APARECIDA PAITCH" userId="53b7ef9e-fc6e-4ec6-b25a-8ee71c5e5d1a" providerId="ADAL" clId="{98BB2848-A985-4B98-B2AC-DBAECC90D48C}" dt="2026-07-10T12:58:52.739" v="53"/>
        <pc:sldMkLst>
          <pc:docMk/>
          <pc:sldMk cId="3444631327" sldId="2677"/>
        </pc:sldMkLst>
        <pc:picChg chg="add mod">
          <ac:chgData name="ROSANA APARECIDA PAITCH" userId="53b7ef9e-fc6e-4ec6-b25a-8ee71c5e5d1a" providerId="ADAL" clId="{98BB2848-A985-4B98-B2AC-DBAECC90D48C}" dt="2026-07-10T12:58:52.739" v="53"/>
          <ac:picMkLst>
            <pc:docMk/>
            <pc:sldMk cId="3444631327" sldId="2677"/>
            <ac:picMk id="4" creationId="{1CA90757-5C75-5B30-D10A-3EBBC326F2EE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8:56.047" v="54"/>
        <pc:sldMkLst>
          <pc:docMk/>
          <pc:sldMk cId="144594521" sldId="2678"/>
        </pc:sldMkLst>
        <pc:picChg chg="add mod">
          <ac:chgData name="ROSANA APARECIDA PAITCH" userId="53b7ef9e-fc6e-4ec6-b25a-8ee71c5e5d1a" providerId="ADAL" clId="{98BB2848-A985-4B98-B2AC-DBAECC90D48C}" dt="2026-07-10T12:58:56.047" v="54"/>
          <ac:picMkLst>
            <pc:docMk/>
            <pc:sldMk cId="144594521" sldId="2678"/>
            <ac:picMk id="3" creationId="{7676606D-58A5-A2F2-C99F-3B80C98E4712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56.405" v="90"/>
        <pc:sldMkLst>
          <pc:docMk/>
          <pc:sldMk cId="112437159" sldId="2679"/>
        </pc:sldMkLst>
        <pc:picChg chg="add mod">
          <ac:chgData name="ROSANA APARECIDA PAITCH" userId="53b7ef9e-fc6e-4ec6-b25a-8ee71c5e5d1a" providerId="ADAL" clId="{98BB2848-A985-4B98-B2AC-DBAECC90D48C}" dt="2026-07-10T12:59:56.405" v="90"/>
          <ac:picMkLst>
            <pc:docMk/>
            <pc:sldMk cId="112437159" sldId="2679"/>
            <ac:picMk id="2" creationId="{063055C5-28BF-1ABB-DCE3-731F790E703B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00.369" v="56"/>
        <pc:sldMkLst>
          <pc:docMk/>
          <pc:sldMk cId="2019868212" sldId="2680"/>
        </pc:sldMkLst>
        <pc:picChg chg="add mod">
          <ac:chgData name="ROSANA APARECIDA PAITCH" userId="53b7ef9e-fc6e-4ec6-b25a-8ee71c5e5d1a" providerId="ADAL" clId="{98BB2848-A985-4B98-B2AC-DBAECC90D48C}" dt="2026-07-10T12:59:00.369" v="56"/>
          <ac:picMkLst>
            <pc:docMk/>
            <pc:sldMk cId="2019868212" sldId="2680"/>
            <ac:picMk id="3" creationId="{5DA32436-DCB4-D4BA-AA3D-EB24A75B4D29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02.147" v="57"/>
        <pc:sldMkLst>
          <pc:docMk/>
          <pc:sldMk cId="3380929855" sldId="2681"/>
        </pc:sldMkLst>
        <pc:picChg chg="add mod">
          <ac:chgData name="ROSANA APARECIDA PAITCH" userId="53b7ef9e-fc6e-4ec6-b25a-8ee71c5e5d1a" providerId="ADAL" clId="{98BB2848-A985-4B98-B2AC-DBAECC90D48C}" dt="2026-07-10T12:59:02.147" v="57"/>
          <ac:picMkLst>
            <pc:docMk/>
            <pc:sldMk cId="3380929855" sldId="2681"/>
            <ac:picMk id="5" creationId="{E6381834-1AD0-81C9-CC89-BB9BAD1E1684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03.875" v="58"/>
        <pc:sldMkLst>
          <pc:docMk/>
          <pc:sldMk cId="125887709" sldId="2682"/>
        </pc:sldMkLst>
        <pc:picChg chg="add mod">
          <ac:chgData name="ROSANA APARECIDA PAITCH" userId="53b7ef9e-fc6e-4ec6-b25a-8ee71c5e5d1a" providerId="ADAL" clId="{98BB2848-A985-4B98-B2AC-DBAECC90D48C}" dt="2026-07-10T12:59:03.875" v="58"/>
          <ac:picMkLst>
            <pc:docMk/>
            <pc:sldMk cId="125887709" sldId="2682"/>
            <ac:picMk id="3" creationId="{75E9B436-05D3-6B61-7F74-FC2B691FB315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04.847" v="59"/>
        <pc:sldMkLst>
          <pc:docMk/>
          <pc:sldMk cId="587874215" sldId="2683"/>
        </pc:sldMkLst>
        <pc:picChg chg="add mod">
          <ac:chgData name="ROSANA APARECIDA PAITCH" userId="53b7ef9e-fc6e-4ec6-b25a-8ee71c5e5d1a" providerId="ADAL" clId="{98BB2848-A985-4B98-B2AC-DBAECC90D48C}" dt="2026-07-10T12:59:04.847" v="59"/>
          <ac:picMkLst>
            <pc:docMk/>
            <pc:sldMk cId="587874215" sldId="2683"/>
            <ac:picMk id="5" creationId="{3BA8C03C-BF4C-D03B-CDDC-5CA09AE4E561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06.737" v="60"/>
        <pc:sldMkLst>
          <pc:docMk/>
          <pc:sldMk cId="1127912169" sldId="2684"/>
        </pc:sldMkLst>
        <pc:picChg chg="add mod">
          <ac:chgData name="ROSANA APARECIDA PAITCH" userId="53b7ef9e-fc6e-4ec6-b25a-8ee71c5e5d1a" providerId="ADAL" clId="{98BB2848-A985-4B98-B2AC-DBAECC90D48C}" dt="2026-07-10T12:59:06.737" v="60"/>
          <ac:picMkLst>
            <pc:docMk/>
            <pc:sldMk cId="1127912169" sldId="2684"/>
            <ac:picMk id="3" creationId="{BF498F12-CC49-ADC9-0A12-2BF18E6D2CFD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07.814" v="61"/>
        <pc:sldMkLst>
          <pc:docMk/>
          <pc:sldMk cId="3961921152" sldId="2685"/>
        </pc:sldMkLst>
        <pc:picChg chg="add mod">
          <ac:chgData name="ROSANA APARECIDA PAITCH" userId="53b7ef9e-fc6e-4ec6-b25a-8ee71c5e5d1a" providerId="ADAL" clId="{98BB2848-A985-4B98-B2AC-DBAECC90D48C}" dt="2026-07-10T12:59:07.814" v="61"/>
          <ac:picMkLst>
            <pc:docMk/>
            <pc:sldMk cId="3961921152" sldId="2685"/>
            <ac:picMk id="8" creationId="{FC1288A3-7B76-A5BA-53D4-ADB37514B4EA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7:53.760" v="24"/>
        <pc:sldMkLst>
          <pc:docMk/>
          <pc:sldMk cId="3364161517" sldId="2687"/>
        </pc:sldMkLst>
        <pc:picChg chg="add mod">
          <ac:chgData name="ROSANA APARECIDA PAITCH" userId="53b7ef9e-fc6e-4ec6-b25a-8ee71c5e5d1a" providerId="ADAL" clId="{98BB2848-A985-4B98-B2AC-DBAECC90D48C}" dt="2026-07-10T12:57:53.760" v="24"/>
          <ac:picMkLst>
            <pc:docMk/>
            <pc:sldMk cId="3364161517" sldId="2687"/>
            <ac:picMk id="7" creationId="{15345F57-729C-C654-7922-390D11D2F05E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8:02.909" v="30"/>
        <pc:sldMkLst>
          <pc:docMk/>
          <pc:sldMk cId="2330842897" sldId="2688"/>
        </pc:sldMkLst>
        <pc:picChg chg="add mod">
          <ac:chgData name="ROSANA APARECIDA PAITCH" userId="53b7ef9e-fc6e-4ec6-b25a-8ee71c5e5d1a" providerId="ADAL" clId="{98BB2848-A985-4B98-B2AC-DBAECC90D48C}" dt="2026-07-10T12:58:02.909" v="30"/>
          <ac:picMkLst>
            <pc:docMk/>
            <pc:sldMk cId="2330842897" sldId="2688"/>
            <ac:picMk id="5" creationId="{5CDC9958-3F10-0CB2-A4C1-23FA1B64801E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8:02.082" v="29"/>
        <pc:sldMkLst>
          <pc:docMk/>
          <pc:sldMk cId="485894319" sldId="2689"/>
        </pc:sldMkLst>
        <pc:picChg chg="add mod">
          <ac:chgData name="ROSANA APARECIDA PAITCH" userId="53b7ef9e-fc6e-4ec6-b25a-8ee71c5e5d1a" providerId="ADAL" clId="{98BB2848-A985-4B98-B2AC-DBAECC90D48C}" dt="2026-07-10T12:58:02.082" v="29"/>
          <ac:picMkLst>
            <pc:docMk/>
            <pc:sldMk cId="485894319" sldId="2689"/>
            <ac:picMk id="3" creationId="{7A3C1E46-D822-61A1-6391-142A03DC1438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8:00.382" v="28"/>
        <pc:sldMkLst>
          <pc:docMk/>
          <pc:sldMk cId="3741211010" sldId="2690"/>
        </pc:sldMkLst>
        <pc:picChg chg="add mod">
          <ac:chgData name="ROSANA APARECIDA PAITCH" userId="53b7ef9e-fc6e-4ec6-b25a-8ee71c5e5d1a" providerId="ADAL" clId="{98BB2848-A985-4B98-B2AC-DBAECC90D48C}" dt="2026-07-10T12:58:00.382" v="28"/>
          <ac:picMkLst>
            <pc:docMk/>
            <pc:sldMk cId="3741211010" sldId="2690"/>
            <ac:picMk id="5" creationId="{9F080412-17F2-D059-DFA8-CCBD1D410E34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7:59.456" v="27"/>
        <pc:sldMkLst>
          <pc:docMk/>
          <pc:sldMk cId="2528510640" sldId="2691"/>
        </pc:sldMkLst>
        <pc:picChg chg="add mod">
          <ac:chgData name="ROSANA APARECIDA PAITCH" userId="53b7ef9e-fc6e-4ec6-b25a-8ee71c5e5d1a" providerId="ADAL" clId="{98BB2848-A985-4B98-B2AC-DBAECC90D48C}" dt="2026-07-10T12:57:59.456" v="27"/>
          <ac:picMkLst>
            <pc:docMk/>
            <pc:sldMk cId="2528510640" sldId="2691"/>
            <ac:picMk id="3" creationId="{9635CE5D-9BEE-643E-B3AC-451C2A152A2B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7:57.442" v="26"/>
        <pc:sldMkLst>
          <pc:docMk/>
          <pc:sldMk cId="1230192624" sldId="2692"/>
        </pc:sldMkLst>
        <pc:picChg chg="add mod">
          <ac:chgData name="ROSANA APARECIDA PAITCH" userId="53b7ef9e-fc6e-4ec6-b25a-8ee71c5e5d1a" providerId="ADAL" clId="{98BB2848-A985-4B98-B2AC-DBAECC90D48C}" dt="2026-07-10T12:57:57.442" v="26"/>
          <ac:picMkLst>
            <pc:docMk/>
            <pc:sldMk cId="1230192624" sldId="2692"/>
            <ac:picMk id="5" creationId="{53F87F81-55F6-CF11-FC59-2011B43C8104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7:55.286" v="25"/>
        <pc:sldMkLst>
          <pc:docMk/>
          <pc:sldMk cId="1670265784" sldId="2693"/>
        </pc:sldMkLst>
        <pc:picChg chg="add mod">
          <ac:chgData name="ROSANA APARECIDA PAITCH" userId="53b7ef9e-fc6e-4ec6-b25a-8ee71c5e5d1a" providerId="ADAL" clId="{98BB2848-A985-4B98-B2AC-DBAECC90D48C}" dt="2026-07-10T12:57:55.286" v="25"/>
          <ac:picMkLst>
            <pc:docMk/>
            <pc:sldMk cId="1670265784" sldId="2693"/>
            <ac:picMk id="3" creationId="{8094D9D8-100A-87C0-91A0-36E0E8D397FB}"/>
          </ac:picMkLst>
        </pc:picChg>
      </pc:sldChg>
      <pc:sldChg chg="addSp delSp modSp mod">
        <pc:chgData name="ROSANA APARECIDA PAITCH" userId="53b7ef9e-fc6e-4ec6-b25a-8ee71c5e5d1a" providerId="ADAL" clId="{98BB2848-A985-4B98-B2AC-DBAECC90D48C}" dt="2026-07-10T14:24:27.820" v="181" actId="1037"/>
        <pc:sldMkLst>
          <pc:docMk/>
          <pc:sldMk cId="2074947877" sldId="2694"/>
        </pc:sldMkLst>
        <pc:spChg chg="mod ord">
          <ac:chgData name="ROSANA APARECIDA PAITCH" userId="53b7ef9e-fc6e-4ec6-b25a-8ee71c5e5d1a" providerId="ADAL" clId="{98BB2848-A985-4B98-B2AC-DBAECC90D48C}" dt="2026-07-10T14:24:27.820" v="181" actId="1037"/>
          <ac:spMkLst>
            <pc:docMk/>
            <pc:sldMk cId="2074947877" sldId="2694"/>
            <ac:spMk id="9" creationId="{698EA28F-8FF3-5754-739B-13F5EED19A01}"/>
          </ac:spMkLst>
        </pc:spChg>
        <pc:spChg chg="add mod">
          <ac:chgData name="ROSANA APARECIDA PAITCH" userId="53b7ef9e-fc6e-4ec6-b25a-8ee71c5e5d1a" providerId="ADAL" clId="{98BB2848-A985-4B98-B2AC-DBAECC90D48C}" dt="2026-07-10T14:24:19.787" v="153" actId="1076"/>
          <ac:spMkLst>
            <pc:docMk/>
            <pc:sldMk cId="2074947877" sldId="2694"/>
            <ac:spMk id="24" creationId="{15CB35C4-FEA4-E5EF-8E6E-0F69FB479666}"/>
          </ac:spMkLst>
        </pc:spChg>
        <pc:picChg chg="add mod">
          <ac:chgData name="ROSANA APARECIDA PAITCH" userId="53b7ef9e-fc6e-4ec6-b25a-8ee71c5e5d1a" providerId="ADAL" clId="{98BB2848-A985-4B98-B2AC-DBAECC90D48C}" dt="2026-07-10T12:58:04.901" v="31"/>
          <ac:picMkLst>
            <pc:docMk/>
            <pc:sldMk cId="2074947877" sldId="2694"/>
            <ac:picMk id="3" creationId="{72DED992-6045-BCAE-CB61-63D5B7267E00}"/>
          </ac:picMkLst>
        </pc:picChg>
        <pc:picChg chg="add mod">
          <ac:chgData name="ROSANA APARECIDA PAITCH" userId="53b7ef9e-fc6e-4ec6-b25a-8ee71c5e5d1a" providerId="ADAL" clId="{98BB2848-A985-4B98-B2AC-DBAECC90D48C}" dt="2026-07-10T14:24:10.101" v="148" actId="1076"/>
          <ac:picMkLst>
            <pc:docMk/>
            <pc:sldMk cId="2074947877" sldId="2694"/>
            <ac:picMk id="23" creationId="{9ADB1682-FA73-813C-FEC1-AAA4FF2AA87A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10.037" v="62"/>
        <pc:sldMkLst>
          <pc:docMk/>
          <pc:sldMk cId="3493559381" sldId="2695"/>
        </pc:sldMkLst>
        <pc:picChg chg="add mod">
          <ac:chgData name="ROSANA APARECIDA PAITCH" userId="53b7ef9e-fc6e-4ec6-b25a-8ee71c5e5d1a" providerId="ADAL" clId="{98BB2848-A985-4B98-B2AC-DBAECC90D48C}" dt="2026-07-10T12:59:10.037" v="62"/>
          <ac:picMkLst>
            <pc:docMk/>
            <pc:sldMk cId="3493559381" sldId="2695"/>
            <ac:picMk id="8" creationId="{3B30C017-E739-3047-E613-6D385DA2E808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11.007" v="63"/>
        <pc:sldMkLst>
          <pc:docMk/>
          <pc:sldMk cId="2604263140" sldId="2696"/>
        </pc:sldMkLst>
        <pc:picChg chg="add mod">
          <ac:chgData name="ROSANA APARECIDA PAITCH" userId="53b7ef9e-fc6e-4ec6-b25a-8ee71c5e5d1a" providerId="ADAL" clId="{98BB2848-A985-4B98-B2AC-DBAECC90D48C}" dt="2026-07-10T12:59:11.007" v="63"/>
          <ac:picMkLst>
            <pc:docMk/>
            <pc:sldMk cId="2604263140" sldId="2696"/>
            <ac:picMk id="7" creationId="{493E9BCB-8A41-63F6-92FB-6DDF1CBB5C95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12.532" v="64"/>
        <pc:sldMkLst>
          <pc:docMk/>
          <pc:sldMk cId="2226238969" sldId="2697"/>
        </pc:sldMkLst>
        <pc:picChg chg="add mod">
          <ac:chgData name="ROSANA APARECIDA PAITCH" userId="53b7ef9e-fc6e-4ec6-b25a-8ee71c5e5d1a" providerId="ADAL" clId="{98BB2848-A985-4B98-B2AC-DBAECC90D48C}" dt="2026-07-10T12:59:12.532" v="64"/>
          <ac:picMkLst>
            <pc:docMk/>
            <pc:sldMk cId="2226238969" sldId="2697"/>
            <ac:picMk id="7" creationId="{5B1E8338-F9BA-2311-2690-7177421D2B42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15.393" v="66"/>
        <pc:sldMkLst>
          <pc:docMk/>
          <pc:sldMk cId="912150022" sldId="2699"/>
        </pc:sldMkLst>
        <pc:picChg chg="add mod">
          <ac:chgData name="ROSANA APARECIDA PAITCH" userId="53b7ef9e-fc6e-4ec6-b25a-8ee71c5e5d1a" providerId="ADAL" clId="{98BB2848-A985-4B98-B2AC-DBAECC90D48C}" dt="2026-07-10T12:59:15.393" v="66"/>
          <ac:picMkLst>
            <pc:docMk/>
            <pc:sldMk cId="912150022" sldId="2699"/>
            <ac:picMk id="7" creationId="{5DB55DAD-C06D-641F-F619-9660B50B2A1B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13.459" v="65"/>
        <pc:sldMkLst>
          <pc:docMk/>
          <pc:sldMk cId="3719048409" sldId="2700"/>
        </pc:sldMkLst>
        <pc:picChg chg="add mod">
          <ac:chgData name="ROSANA APARECIDA PAITCH" userId="53b7ef9e-fc6e-4ec6-b25a-8ee71c5e5d1a" providerId="ADAL" clId="{98BB2848-A985-4B98-B2AC-DBAECC90D48C}" dt="2026-07-10T12:59:13.459" v="65"/>
          <ac:picMkLst>
            <pc:docMk/>
            <pc:sldMk cId="3719048409" sldId="2700"/>
            <ac:picMk id="7" creationId="{DDA29068-B8D2-BFBE-A5EE-85279BA2CFEA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16.262" v="67"/>
        <pc:sldMkLst>
          <pc:docMk/>
          <pc:sldMk cId="2484921074" sldId="2701"/>
        </pc:sldMkLst>
        <pc:picChg chg="add mod">
          <ac:chgData name="ROSANA APARECIDA PAITCH" userId="53b7ef9e-fc6e-4ec6-b25a-8ee71c5e5d1a" providerId="ADAL" clId="{98BB2848-A985-4B98-B2AC-DBAECC90D48C}" dt="2026-07-10T12:59:16.262" v="67"/>
          <ac:picMkLst>
            <pc:docMk/>
            <pc:sldMk cId="2484921074" sldId="2701"/>
            <ac:picMk id="8" creationId="{B5A4143D-B331-12C1-44AE-A3FB22A2D332}"/>
          </ac:picMkLst>
        </pc:picChg>
      </pc:sldChg>
      <pc:sldChg chg="addSp delSp modSp">
        <pc:chgData name="ROSANA APARECIDA PAITCH" userId="53b7ef9e-fc6e-4ec6-b25a-8ee71c5e5d1a" providerId="ADAL" clId="{98BB2848-A985-4B98-B2AC-DBAECC90D48C}" dt="2026-07-10T12:59:20.516" v="69"/>
        <pc:sldMkLst>
          <pc:docMk/>
          <pc:sldMk cId="4237113869" sldId="2702"/>
        </pc:sldMkLst>
        <pc:picChg chg="add mod">
          <ac:chgData name="ROSANA APARECIDA PAITCH" userId="53b7ef9e-fc6e-4ec6-b25a-8ee71c5e5d1a" providerId="ADAL" clId="{98BB2848-A985-4B98-B2AC-DBAECC90D48C}" dt="2026-07-10T12:59:20.516" v="69"/>
          <ac:picMkLst>
            <pc:docMk/>
            <pc:sldMk cId="4237113869" sldId="2702"/>
            <ac:picMk id="7" creationId="{7C7D3EFC-5D0F-434D-B5FD-C1CEAE3F3CD6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22.711" v="70"/>
        <pc:sldMkLst>
          <pc:docMk/>
          <pc:sldMk cId="2006969284" sldId="2703"/>
        </pc:sldMkLst>
        <pc:picChg chg="add mod">
          <ac:chgData name="ROSANA APARECIDA PAITCH" userId="53b7ef9e-fc6e-4ec6-b25a-8ee71c5e5d1a" providerId="ADAL" clId="{98BB2848-A985-4B98-B2AC-DBAECC90D48C}" dt="2026-07-10T12:59:22.711" v="70"/>
          <ac:picMkLst>
            <pc:docMk/>
            <pc:sldMk cId="2006969284" sldId="2703"/>
            <ac:picMk id="5" creationId="{6C5F6570-F049-9CFB-3328-B08CFAC405FB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24.417" v="71"/>
        <pc:sldMkLst>
          <pc:docMk/>
          <pc:sldMk cId="106958971" sldId="2704"/>
        </pc:sldMkLst>
        <pc:picChg chg="add mod">
          <ac:chgData name="ROSANA APARECIDA PAITCH" userId="53b7ef9e-fc6e-4ec6-b25a-8ee71c5e5d1a" providerId="ADAL" clId="{98BB2848-A985-4B98-B2AC-DBAECC90D48C}" dt="2026-07-10T12:59:24.417" v="71"/>
          <ac:picMkLst>
            <pc:docMk/>
            <pc:sldMk cId="106958971" sldId="2704"/>
            <ac:picMk id="3" creationId="{E45A4993-173C-5D03-D615-04046FF3A0DF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25.615" v="72"/>
        <pc:sldMkLst>
          <pc:docMk/>
          <pc:sldMk cId="57750818" sldId="2705"/>
        </pc:sldMkLst>
        <pc:picChg chg="add mod">
          <ac:chgData name="ROSANA APARECIDA PAITCH" userId="53b7ef9e-fc6e-4ec6-b25a-8ee71c5e5d1a" providerId="ADAL" clId="{98BB2848-A985-4B98-B2AC-DBAECC90D48C}" dt="2026-07-10T12:59:25.615" v="72"/>
          <ac:picMkLst>
            <pc:docMk/>
            <pc:sldMk cId="57750818" sldId="2705"/>
            <ac:picMk id="3" creationId="{92178245-0C29-1924-EDC4-E513539E1D1C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26.641" v="73"/>
        <pc:sldMkLst>
          <pc:docMk/>
          <pc:sldMk cId="2127970981" sldId="2706"/>
        </pc:sldMkLst>
        <pc:picChg chg="add mod">
          <ac:chgData name="ROSANA APARECIDA PAITCH" userId="53b7ef9e-fc6e-4ec6-b25a-8ee71c5e5d1a" providerId="ADAL" clId="{98BB2848-A985-4B98-B2AC-DBAECC90D48C}" dt="2026-07-10T12:59:26.641" v="73"/>
          <ac:picMkLst>
            <pc:docMk/>
            <pc:sldMk cId="2127970981" sldId="2706"/>
            <ac:picMk id="3" creationId="{78A8EFB9-C7F7-912C-23BF-74C990098F99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28.139" v="74"/>
        <pc:sldMkLst>
          <pc:docMk/>
          <pc:sldMk cId="3230818562" sldId="2707"/>
        </pc:sldMkLst>
        <pc:picChg chg="add mod">
          <ac:chgData name="ROSANA APARECIDA PAITCH" userId="53b7ef9e-fc6e-4ec6-b25a-8ee71c5e5d1a" providerId="ADAL" clId="{98BB2848-A985-4B98-B2AC-DBAECC90D48C}" dt="2026-07-10T12:59:28.139" v="74"/>
          <ac:picMkLst>
            <pc:docMk/>
            <pc:sldMk cId="3230818562" sldId="2707"/>
            <ac:picMk id="3" creationId="{44498832-0761-3985-D1CB-C80CA13677B4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30.143" v="75"/>
        <pc:sldMkLst>
          <pc:docMk/>
          <pc:sldMk cId="2545793549" sldId="2708"/>
        </pc:sldMkLst>
        <pc:picChg chg="add mod">
          <ac:chgData name="ROSANA APARECIDA PAITCH" userId="53b7ef9e-fc6e-4ec6-b25a-8ee71c5e5d1a" providerId="ADAL" clId="{98BB2848-A985-4B98-B2AC-DBAECC90D48C}" dt="2026-07-10T12:59:30.143" v="75"/>
          <ac:picMkLst>
            <pc:docMk/>
            <pc:sldMk cId="2545793549" sldId="2708"/>
            <ac:picMk id="3" creationId="{170D4F0D-5CDC-1C27-799C-06703855C6AE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30.946" v="76"/>
        <pc:sldMkLst>
          <pc:docMk/>
          <pc:sldMk cId="2453770156" sldId="2709"/>
        </pc:sldMkLst>
        <pc:picChg chg="add mod">
          <ac:chgData name="ROSANA APARECIDA PAITCH" userId="53b7ef9e-fc6e-4ec6-b25a-8ee71c5e5d1a" providerId="ADAL" clId="{98BB2848-A985-4B98-B2AC-DBAECC90D48C}" dt="2026-07-10T12:59:30.946" v="76"/>
          <ac:picMkLst>
            <pc:docMk/>
            <pc:sldMk cId="2453770156" sldId="2709"/>
            <ac:picMk id="8" creationId="{8E25F3A3-F170-5D46-09C7-60AF377536C4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34.024" v="77"/>
        <pc:sldMkLst>
          <pc:docMk/>
          <pc:sldMk cId="345079891" sldId="2710"/>
        </pc:sldMkLst>
        <pc:picChg chg="add mod">
          <ac:chgData name="ROSANA APARECIDA PAITCH" userId="53b7ef9e-fc6e-4ec6-b25a-8ee71c5e5d1a" providerId="ADAL" clId="{98BB2848-A985-4B98-B2AC-DBAECC90D48C}" dt="2026-07-10T12:59:34.024" v="77"/>
          <ac:picMkLst>
            <pc:docMk/>
            <pc:sldMk cId="345079891" sldId="2710"/>
            <ac:picMk id="5" creationId="{4D0CDBA2-115F-20B0-5C7A-3F099248E5A9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34.864" v="78"/>
        <pc:sldMkLst>
          <pc:docMk/>
          <pc:sldMk cId="3148649950" sldId="2711"/>
        </pc:sldMkLst>
        <pc:picChg chg="add mod">
          <ac:chgData name="ROSANA APARECIDA PAITCH" userId="53b7ef9e-fc6e-4ec6-b25a-8ee71c5e5d1a" providerId="ADAL" clId="{98BB2848-A985-4B98-B2AC-DBAECC90D48C}" dt="2026-07-10T12:59:34.864" v="78"/>
          <ac:picMkLst>
            <pc:docMk/>
            <pc:sldMk cId="3148649950" sldId="2711"/>
            <ac:picMk id="5" creationId="{220EB61C-C571-B2BC-7FC1-20BED51AE2B2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36.740" v="79"/>
        <pc:sldMkLst>
          <pc:docMk/>
          <pc:sldMk cId="2763233444" sldId="2712"/>
        </pc:sldMkLst>
        <pc:picChg chg="add mod">
          <ac:chgData name="ROSANA APARECIDA PAITCH" userId="53b7ef9e-fc6e-4ec6-b25a-8ee71c5e5d1a" providerId="ADAL" clId="{98BB2848-A985-4B98-B2AC-DBAECC90D48C}" dt="2026-07-10T12:59:36.740" v="79"/>
          <ac:picMkLst>
            <pc:docMk/>
            <pc:sldMk cId="2763233444" sldId="2712"/>
            <ac:picMk id="5" creationId="{A81C26CA-01A0-A50C-5CC4-6761489FB20C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38.207" v="80"/>
        <pc:sldMkLst>
          <pc:docMk/>
          <pc:sldMk cId="503530640" sldId="2713"/>
        </pc:sldMkLst>
        <pc:picChg chg="add mod">
          <ac:chgData name="ROSANA APARECIDA PAITCH" userId="53b7ef9e-fc6e-4ec6-b25a-8ee71c5e5d1a" providerId="ADAL" clId="{98BB2848-A985-4B98-B2AC-DBAECC90D48C}" dt="2026-07-10T12:59:38.207" v="80"/>
          <ac:picMkLst>
            <pc:docMk/>
            <pc:sldMk cId="503530640" sldId="2713"/>
            <ac:picMk id="5" creationId="{338FFC0F-30E0-EC92-BF03-550B9E28018B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39.120" v="81"/>
        <pc:sldMkLst>
          <pc:docMk/>
          <pc:sldMk cId="3615379485" sldId="2714"/>
        </pc:sldMkLst>
        <pc:picChg chg="add mod">
          <ac:chgData name="ROSANA APARECIDA PAITCH" userId="53b7ef9e-fc6e-4ec6-b25a-8ee71c5e5d1a" providerId="ADAL" clId="{98BB2848-A985-4B98-B2AC-DBAECC90D48C}" dt="2026-07-10T12:59:39.120" v="81"/>
          <ac:picMkLst>
            <pc:docMk/>
            <pc:sldMk cId="3615379485" sldId="2714"/>
            <ac:picMk id="5" creationId="{B3753E2B-4304-D680-246C-1C040A53ED9A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41.631" v="82"/>
        <pc:sldMkLst>
          <pc:docMk/>
          <pc:sldMk cId="3024187116" sldId="2715"/>
        </pc:sldMkLst>
        <pc:picChg chg="add mod">
          <ac:chgData name="ROSANA APARECIDA PAITCH" userId="53b7ef9e-fc6e-4ec6-b25a-8ee71c5e5d1a" providerId="ADAL" clId="{98BB2848-A985-4B98-B2AC-DBAECC90D48C}" dt="2026-07-10T12:59:41.631" v="82"/>
          <ac:picMkLst>
            <pc:docMk/>
            <pc:sldMk cId="3024187116" sldId="2715"/>
            <ac:picMk id="5" creationId="{CEF86E40-F08A-8C82-BC75-6C2B2B6AF78E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42.943" v="83"/>
        <pc:sldMkLst>
          <pc:docMk/>
          <pc:sldMk cId="2663359047" sldId="2716"/>
        </pc:sldMkLst>
        <pc:picChg chg="add mod">
          <ac:chgData name="ROSANA APARECIDA PAITCH" userId="53b7ef9e-fc6e-4ec6-b25a-8ee71c5e5d1a" providerId="ADAL" clId="{98BB2848-A985-4B98-B2AC-DBAECC90D48C}" dt="2026-07-10T12:59:42.943" v="83"/>
          <ac:picMkLst>
            <pc:docMk/>
            <pc:sldMk cId="2663359047" sldId="2716"/>
            <ac:picMk id="5" creationId="{E14CFBAD-A341-7512-0B22-7D4264D3BCAD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44.576" v="84"/>
        <pc:sldMkLst>
          <pc:docMk/>
          <pc:sldMk cId="1996154473" sldId="2717"/>
        </pc:sldMkLst>
        <pc:picChg chg="add mod">
          <ac:chgData name="ROSANA APARECIDA PAITCH" userId="53b7ef9e-fc6e-4ec6-b25a-8ee71c5e5d1a" providerId="ADAL" clId="{98BB2848-A985-4B98-B2AC-DBAECC90D48C}" dt="2026-07-10T12:59:44.576" v="84"/>
          <ac:picMkLst>
            <pc:docMk/>
            <pc:sldMk cId="1996154473" sldId="2717"/>
            <ac:picMk id="5" creationId="{54829FA2-0607-6A92-AB7B-009AE1965A23}"/>
          </ac:picMkLst>
        </pc:picChg>
      </pc:sldChg>
      <pc:sldChg chg="addSp delSp modSp">
        <pc:chgData name="ROSANA APARECIDA PAITCH" userId="53b7ef9e-fc6e-4ec6-b25a-8ee71c5e5d1a" providerId="ADAL" clId="{98BB2848-A985-4B98-B2AC-DBAECC90D48C}" dt="2026-07-10T12:59:48.799" v="86" actId="478"/>
        <pc:sldMkLst>
          <pc:docMk/>
          <pc:sldMk cId="1399295331" sldId="2718"/>
        </pc:sldMkLst>
        <pc:picChg chg="add mod">
          <ac:chgData name="ROSANA APARECIDA PAITCH" userId="53b7ef9e-fc6e-4ec6-b25a-8ee71c5e5d1a" providerId="ADAL" clId="{98BB2848-A985-4B98-B2AC-DBAECC90D48C}" dt="2026-07-10T12:59:45.829" v="85"/>
          <ac:picMkLst>
            <pc:docMk/>
            <pc:sldMk cId="1399295331" sldId="2718"/>
            <ac:picMk id="5" creationId="{783FA6AF-BF1D-A47D-4C2C-E99735F06430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51.064" v="87"/>
        <pc:sldMkLst>
          <pc:docMk/>
          <pc:sldMk cId="2824822765" sldId="2719"/>
        </pc:sldMkLst>
        <pc:picChg chg="add mod">
          <ac:chgData name="ROSANA APARECIDA PAITCH" userId="53b7ef9e-fc6e-4ec6-b25a-8ee71c5e5d1a" providerId="ADAL" clId="{98BB2848-A985-4B98-B2AC-DBAECC90D48C}" dt="2026-07-10T12:59:51.064" v="87"/>
          <ac:picMkLst>
            <pc:docMk/>
            <pc:sldMk cId="2824822765" sldId="2719"/>
            <ac:picMk id="5" creationId="{4C85C140-8E64-6C3D-3F01-38C95CFBB6A1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52.464" v="88"/>
        <pc:sldMkLst>
          <pc:docMk/>
          <pc:sldMk cId="242259051" sldId="2720"/>
        </pc:sldMkLst>
        <pc:picChg chg="add mod">
          <ac:chgData name="ROSANA APARECIDA PAITCH" userId="53b7ef9e-fc6e-4ec6-b25a-8ee71c5e5d1a" providerId="ADAL" clId="{98BB2848-A985-4B98-B2AC-DBAECC90D48C}" dt="2026-07-10T12:59:52.464" v="88"/>
          <ac:picMkLst>
            <pc:docMk/>
            <pc:sldMk cId="242259051" sldId="2720"/>
            <ac:picMk id="5" creationId="{367E9F0B-AF94-3DD6-7425-CCC3149AD665}"/>
          </ac:picMkLst>
        </pc:picChg>
      </pc:sldChg>
      <pc:sldChg chg="addSp modSp">
        <pc:chgData name="ROSANA APARECIDA PAITCH" userId="53b7ef9e-fc6e-4ec6-b25a-8ee71c5e5d1a" providerId="ADAL" clId="{98BB2848-A985-4B98-B2AC-DBAECC90D48C}" dt="2026-07-10T12:59:53.951" v="89"/>
        <pc:sldMkLst>
          <pc:docMk/>
          <pc:sldMk cId="2781426319" sldId="2721"/>
        </pc:sldMkLst>
        <pc:picChg chg="add mod">
          <ac:chgData name="ROSANA APARECIDA PAITCH" userId="53b7ef9e-fc6e-4ec6-b25a-8ee71c5e5d1a" providerId="ADAL" clId="{98BB2848-A985-4B98-B2AC-DBAECC90D48C}" dt="2026-07-10T12:59:53.951" v="89"/>
          <ac:picMkLst>
            <pc:docMk/>
            <pc:sldMk cId="2781426319" sldId="2721"/>
            <ac:picMk id="3" creationId="{A1CAFAA5-1111-DE67-4B7F-557C4E676DC7}"/>
          </ac:picMkLst>
        </pc:picChg>
      </pc:sldChg>
      <pc:sldChg chg="addSp delSp modSp add mod">
        <pc:chgData name="ROSANA APARECIDA PAITCH" userId="53b7ef9e-fc6e-4ec6-b25a-8ee71c5e5d1a" providerId="ADAL" clId="{98BB2848-A985-4B98-B2AC-DBAECC90D48C}" dt="2026-07-10T14:26:02.643" v="204" actId="1035"/>
        <pc:sldMkLst>
          <pc:docMk/>
          <pc:sldMk cId="4268742718" sldId="2722"/>
        </pc:sldMkLst>
        <pc:spChg chg="add mod">
          <ac:chgData name="ROSANA APARECIDA PAITCH" userId="53b7ef9e-fc6e-4ec6-b25a-8ee71c5e5d1a" providerId="ADAL" clId="{98BB2848-A985-4B98-B2AC-DBAECC90D48C}" dt="2026-07-10T14:26:02.643" v="204" actId="1035"/>
          <ac:spMkLst>
            <pc:docMk/>
            <pc:sldMk cId="4268742718" sldId="2722"/>
            <ac:spMk id="5" creationId="{EC898BB1-9A4A-D45F-1F70-9CA15DBD80AD}"/>
          </ac:spMkLst>
        </pc:spChg>
      </pc:sldChg>
      <pc:sldChg chg="addSp delSp modSp add mod">
        <pc:chgData name="ROSANA APARECIDA PAITCH" userId="53b7ef9e-fc6e-4ec6-b25a-8ee71c5e5d1a" providerId="ADAL" clId="{98BB2848-A985-4B98-B2AC-DBAECC90D48C}" dt="2026-07-10T14:29:47.537" v="322" actId="1038"/>
        <pc:sldMkLst>
          <pc:docMk/>
          <pc:sldMk cId="1867926683" sldId="2723"/>
        </pc:sldMkLst>
        <pc:spChg chg="add mod">
          <ac:chgData name="ROSANA APARECIDA PAITCH" userId="53b7ef9e-fc6e-4ec6-b25a-8ee71c5e5d1a" providerId="ADAL" clId="{98BB2848-A985-4B98-B2AC-DBAECC90D48C}" dt="2026-07-10T14:29:47.537" v="322" actId="1038"/>
          <ac:spMkLst>
            <pc:docMk/>
            <pc:sldMk cId="1867926683" sldId="2723"/>
            <ac:spMk id="8" creationId="{C4F73FB9-6C37-23F1-4F98-1257D3A5EFCC}"/>
          </ac:spMkLst>
        </pc:spChg>
        <pc:picChg chg="add">
          <ac:chgData name="ROSANA APARECIDA PAITCH" userId="53b7ef9e-fc6e-4ec6-b25a-8ee71c5e5d1a" providerId="ADAL" clId="{98BB2848-A985-4B98-B2AC-DBAECC90D48C}" dt="2026-07-10T14:29:31.178" v="307" actId="22"/>
          <ac:picMkLst>
            <pc:docMk/>
            <pc:sldMk cId="1867926683" sldId="2723"/>
            <ac:picMk id="5" creationId="{6CDA4DED-9079-564F-5372-E14FDC4DB2BF}"/>
          </ac:picMkLst>
        </pc:picChg>
      </pc:sldChg>
    </pc:docChg>
  </pc:docChgLst>
  <pc:docChgLst>
    <pc:chgData name="LUCAS MATEUS HASS" userId="08d70881-4c6a-4d82-94eb-d672b4eabb7a" providerId="ADAL" clId="{4A4C165B-24F3-424F-88EF-B6F4744AE76E}"/>
    <pc:docChg chg="undo custSel addSld delSld modSld sldOrd">
      <pc:chgData name="LUCAS MATEUS HASS" userId="08d70881-4c6a-4d82-94eb-d672b4eabb7a" providerId="ADAL" clId="{4A4C165B-24F3-424F-88EF-B6F4744AE76E}" dt="2026-07-16T12:52:24.179" v="1323" actId="47"/>
      <pc:docMkLst>
        <pc:docMk/>
      </pc:docMkLst>
      <pc:sldChg chg="del">
        <pc:chgData name="LUCAS MATEUS HASS" userId="08d70881-4c6a-4d82-94eb-d672b4eabb7a" providerId="ADAL" clId="{4A4C165B-24F3-424F-88EF-B6F4744AE76E}" dt="2026-07-16T12:52:24.179" v="1323" actId="47"/>
        <pc:sldMkLst>
          <pc:docMk/>
          <pc:sldMk cId="112437159" sldId="2679"/>
        </pc:sldMkLst>
      </pc:sldChg>
      <pc:sldChg chg="modSp mod">
        <pc:chgData name="LUCAS MATEUS HASS" userId="08d70881-4c6a-4d82-94eb-d672b4eabb7a" providerId="ADAL" clId="{4A4C165B-24F3-424F-88EF-B6F4744AE76E}" dt="2026-06-19T10:25:20.446" v="1203" actId="20577"/>
        <pc:sldMkLst>
          <pc:docMk/>
          <pc:sldMk cId="1127912169" sldId="2684"/>
        </pc:sldMkLst>
        <pc:spChg chg="mod">
          <ac:chgData name="LUCAS MATEUS HASS" userId="08d70881-4c6a-4d82-94eb-d672b4eabb7a" providerId="ADAL" clId="{4A4C165B-24F3-424F-88EF-B6F4744AE76E}" dt="2026-06-19T10:25:20.446" v="1203" actId="20577"/>
          <ac:spMkLst>
            <pc:docMk/>
            <pc:sldMk cId="1127912169" sldId="2684"/>
            <ac:spMk id="13" creationId="{67DD14DB-1B10-CFD9-0969-E47343923AFD}"/>
          </ac:spMkLst>
        </pc:spChg>
      </pc:sldChg>
      <pc:sldChg chg="delSp modSp add mod ord">
        <pc:chgData name="LUCAS MATEUS HASS" userId="08d70881-4c6a-4d82-94eb-d672b4eabb7a" providerId="ADAL" clId="{4A4C165B-24F3-424F-88EF-B6F4744AE76E}" dt="2026-07-15T11:25:49.316" v="1216" actId="13926"/>
        <pc:sldMkLst>
          <pc:docMk/>
          <pc:sldMk cId="4231342629" sldId="2724"/>
        </pc:sldMkLst>
        <pc:spChg chg="mod">
          <ac:chgData name="LUCAS MATEUS HASS" userId="08d70881-4c6a-4d82-94eb-d672b4eabb7a" providerId="ADAL" clId="{4A4C165B-24F3-424F-88EF-B6F4744AE76E}" dt="2026-07-15T11:25:49.316" v="1216" actId="13926"/>
          <ac:spMkLst>
            <pc:docMk/>
            <pc:sldMk cId="4231342629" sldId="2724"/>
            <ac:spMk id="13" creationId="{ECE8C07B-BDE2-3E80-D983-B05CDACF3A2B}"/>
          </ac:spMkLst>
        </pc:spChg>
        <pc:spChg chg="del">
          <ac:chgData name="LUCAS MATEUS HASS" userId="08d70881-4c6a-4d82-94eb-d672b4eabb7a" providerId="ADAL" clId="{4A4C165B-24F3-424F-88EF-B6F4744AE76E}" dt="2026-07-15T11:25:34.764" v="1207" actId="478"/>
          <ac:spMkLst>
            <pc:docMk/>
            <pc:sldMk cId="4231342629" sldId="2724"/>
            <ac:spMk id="17" creationId="{22749BDC-75A7-16E0-4783-03AD330874CD}"/>
          </ac:spMkLst>
        </pc:spChg>
      </pc:sldChg>
      <pc:sldChg chg="addSp delSp modSp add mod">
        <pc:chgData name="LUCAS MATEUS HASS" userId="08d70881-4c6a-4d82-94eb-d672b4eabb7a" providerId="ADAL" clId="{4A4C165B-24F3-424F-88EF-B6F4744AE76E}" dt="2026-07-15T17:31:47.990" v="1322" actId="313"/>
        <pc:sldMkLst>
          <pc:docMk/>
          <pc:sldMk cId="249075725" sldId="2725"/>
        </pc:sldMkLst>
        <pc:spChg chg="del">
          <ac:chgData name="LUCAS MATEUS HASS" userId="08d70881-4c6a-4d82-94eb-d672b4eabb7a" providerId="ADAL" clId="{4A4C165B-24F3-424F-88EF-B6F4744AE76E}" dt="2026-07-15T17:30:42.501" v="1297" actId="21"/>
          <ac:spMkLst>
            <pc:docMk/>
            <pc:sldMk cId="249075725" sldId="2725"/>
            <ac:spMk id="2" creationId="{049788A2-10F1-7372-DAC7-C19E55EB3C65}"/>
          </ac:spMkLst>
        </pc:spChg>
        <pc:spChg chg="add del mod">
          <ac:chgData name="LUCAS MATEUS HASS" userId="08d70881-4c6a-4d82-94eb-d672b4eabb7a" providerId="ADAL" clId="{4A4C165B-24F3-424F-88EF-B6F4744AE76E}" dt="2026-07-15T17:30:42.501" v="1297" actId="21"/>
          <ac:spMkLst>
            <pc:docMk/>
            <pc:sldMk cId="249075725" sldId="2725"/>
            <ac:spMk id="13" creationId="{9DCA7D02-7BD1-4596-FFCB-79D62901031A}"/>
          </ac:spMkLst>
        </pc:spChg>
        <pc:spChg chg="add del mod">
          <ac:chgData name="LUCAS MATEUS HASS" userId="08d70881-4c6a-4d82-94eb-d672b4eabb7a" providerId="ADAL" clId="{4A4C165B-24F3-424F-88EF-B6F4744AE76E}" dt="2026-07-15T17:30:42.501" v="1297" actId="21"/>
          <ac:spMkLst>
            <pc:docMk/>
            <pc:sldMk cId="249075725" sldId="2725"/>
            <ac:spMk id="15" creationId="{3FB09A9C-F269-3DBE-2B44-DE03FD3AEC2C}"/>
          </ac:spMkLst>
        </pc:spChg>
        <pc:spChg chg="del">
          <ac:chgData name="LUCAS MATEUS HASS" userId="08d70881-4c6a-4d82-94eb-d672b4eabb7a" providerId="ADAL" clId="{4A4C165B-24F3-424F-88EF-B6F4744AE76E}" dt="2026-07-15T17:27:44.795" v="1222" actId="21"/>
          <ac:spMkLst>
            <pc:docMk/>
            <pc:sldMk cId="249075725" sldId="2725"/>
            <ac:spMk id="16" creationId="{9DCA7D02-7BD1-4596-FFCB-79D62901031A}"/>
          </ac:spMkLst>
        </pc:spChg>
        <pc:spChg chg="del">
          <ac:chgData name="LUCAS MATEUS HASS" userId="08d70881-4c6a-4d82-94eb-d672b4eabb7a" providerId="ADAL" clId="{4A4C165B-24F3-424F-88EF-B6F4744AE76E}" dt="2026-07-15T17:27:44.795" v="1222" actId="21"/>
          <ac:spMkLst>
            <pc:docMk/>
            <pc:sldMk cId="249075725" sldId="2725"/>
            <ac:spMk id="17" creationId="{3FB09A9C-F269-3DBE-2B44-DE03FD3AEC2C}"/>
          </ac:spMkLst>
        </pc:spChg>
        <pc:spChg chg="add del mod">
          <ac:chgData name="LUCAS MATEUS HASS" userId="08d70881-4c6a-4d82-94eb-d672b4eabb7a" providerId="ADAL" clId="{4A4C165B-24F3-424F-88EF-B6F4744AE76E}" dt="2026-07-15T17:30:57.650" v="1303" actId="478"/>
          <ac:spMkLst>
            <pc:docMk/>
            <pc:sldMk cId="249075725" sldId="2725"/>
            <ac:spMk id="22" creationId="{049788A2-10F1-7372-DAC7-C19E55EB3C65}"/>
          </ac:spMkLst>
        </pc:spChg>
        <pc:spChg chg="add mod">
          <ac:chgData name="LUCAS MATEUS HASS" userId="08d70881-4c6a-4d82-94eb-d672b4eabb7a" providerId="ADAL" clId="{4A4C165B-24F3-424F-88EF-B6F4744AE76E}" dt="2026-07-15T17:30:53.706" v="1302" actId="1076"/>
          <ac:spMkLst>
            <pc:docMk/>
            <pc:sldMk cId="249075725" sldId="2725"/>
            <ac:spMk id="23" creationId="{9DCA7D02-7BD1-4596-FFCB-79D62901031A}"/>
          </ac:spMkLst>
        </pc:spChg>
        <pc:spChg chg="add mod">
          <ac:chgData name="LUCAS MATEUS HASS" userId="08d70881-4c6a-4d82-94eb-d672b4eabb7a" providerId="ADAL" clId="{4A4C165B-24F3-424F-88EF-B6F4744AE76E}" dt="2026-07-15T17:31:47.990" v="1322" actId="313"/>
          <ac:spMkLst>
            <pc:docMk/>
            <pc:sldMk cId="249075725" sldId="2725"/>
            <ac:spMk id="24" creationId="{3FB09A9C-F269-3DBE-2B44-DE03FD3AEC2C}"/>
          </ac:spMkLst>
        </pc:spChg>
        <pc:picChg chg="add del mod">
          <ac:chgData name="LUCAS MATEUS HASS" userId="08d70881-4c6a-4d82-94eb-d672b4eabb7a" providerId="ADAL" clId="{4A4C165B-24F3-424F-88EF-B6F4744AE76E}" dt="2026-07-15T17:30:31.487" v="1293" actId="478"/>
          <ac:picMkLst>
            <pc:docMk/>
            <pc:sldMk cId="249075725" sldId="2725"/>
            <ac:picMk id="11" creationId="{3F9A1CC1-6D44-20CE-AACC-ADFB39096F11}"/>
          </ac:picMkLst>
        </pc:picChg>
        <pc:picChg chg="del">
          <ac:chgData name="LUCAS MATEUS HASS" userId="08d70881-4c6a-4d82-94eb-d672b4eabb7a" providerId="ADAL" clId="{4A4C165B-24F3-424F-88EF-B6F4744AE76E}" dt="2026-07-15T17:27:34.225" v="1218" actId="478"/>
          <ac:picMkLst>
            <pc:docMk/>
            <pc:sldMk cId="249075725" sldId="2725"/>
            <ac:picMk id="14" creationId="{F075C01C-2208-88D8-8F11-14F92EF0C2A1}"/>
          </ac:picMkLst>
        </pc:picChg>
        <pc:picChg chg="add mod">
          <ac:chgData name="LUCAS MATEUS HASS" userId="08d70881-4c6a-4d82-94eb-d672b4eabb7a" providerId="ADAL" clId="{4A4C165B-24F3-424F-88EF-B6F4744AE76E}" dt="2026-07-15T17:30:49.071" v="1300" actId="1076"/>
          <ac:picMkLst>
            <pc:docMk/>
            <pc:sldMk cId="249075725" sldId="2725"/>
            <ac:picMk id="21" creationId="{E956FC86-A09D-C1B3-D9E3-0509254F107C}"/>
          </ac:picMkLst>
        </pc:picChg>
      </pc:sldChg>
    </pc:docChg>
  </pc:docChgLst>
  <pc:docChgLst>
    <pc:chgData name="ROSANA APARECIDA PAITCH" userId="S::rosanapa@itaipu.gov.br::53b7ef9e-fc6e-4ec6-b25a-8ee71c5e5d1a" providerId="AD" clId="Web-{0F2C16E5-9B11-A882-2E29-BC1E3DEC8221}"/>
    <pc:docChg chg="modSld">
      <pc:chgData name="ROSANA APARECIDA PAITCH" userId="S::rosanapa@itaipu.gov.br::53b7ef9e-fc6e-4ec6-b25a-8ee71c5e5d1a" providerId="AD" clId="Web-{0F2C16E5-9B11-A882-2E29-BC1E3DEC8221}" dt="2026-07-10T12:54:30.114" v="97"/>
      <pc:docMkLst>
        <pc:docMk/>
      </pc:docMkLst>
      <pc:sldChg chg="delSp modSp">
        <pc:chgData name="ROSANA APARECIDA PAITCH" userId="S::rosanapa@itaipu.gov.br::53b7ef9e-fc6e-4ec6-b25a-8ee71c5e5d1a" providerId="AD" clId="Web-{0F2C16E5-9B11-A882-2E29-BC1E3DEC8221}" dt="2026-07-10T12:51:28.795" v="83" actId="20577"/>
        <pc:sldMkLst>
          <pc:docMk/>
          <pc:sldMk cId="1733257759" sldId="318"/>
        </pc:sldMkLst>
        <pc:spChg chg="mod">
          <ac:chgData name="ROSANA APARECIDA PAITCH" userId="S::rosanapa@itaipu.gov.br::53b7ef9e-fc6e-4ec6-b25a-8ee71c5e5d1a" providerId="AD" clId="Web-{0F2C16E5-9B11-A882-2E29-BC1E3DEC8221}" dt="2026-07-10T12:51:28.795" v="83" actId="20577"/>
          <ac:spMkLst>
            <pc:docMk/>
            <pc:sldMk cId="1733257759" sldId="318"/>
            <ac:spMk id="5" creationId="{128D5BBD-F993-164C-454C-0593373BECF4}"/>
          </ac:spMkLst>
        </pc:spChg>
      </pc:sldChg>
      <pc:sldChg chg="delSp">
        <pc:chgData name="ROSANA APARECIDA PAITCH" userId="S::rosanapa@itaipu.gov.br::53b7ef9e-fc6e-4ec6-b25a-8ee71c5e5d1a" providerId="AD" clId="Web-{0F2C16E5-9B11-A882-2E29-BC1E3DEC8221}" dt="2026-07-10T12:48:45.178" v="59"/>
        <pc:sldMkLst>
          <pc:docMk/>
          <pc:sldMk cId="198225017" sldId="327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5:52.315" v="5"/>
        <pc:sldMkLst>
          <pc:docMk/>
          <pc:sldMk cId="3535450373" sldId="2631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6:24.597" v="16"/>
        <pc:sldMkLst>
          <pc:docMk/>
          <pc:sldMk cId="1059240376" sldId="2634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6:57.442" v="19"/>
        <pc:sldMkLst>
          <pc:docMk/>
          <pc:sldMk cId="3598329231" sldId="2640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6:59.551" v="20"/>
        <pc:sldMkLst>
          <pc:docMk/>
          <pc:sldMk cId="2211126817" sldId="2645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01.161" v="21"/>
        <pc:sldMkLst>
          <pc:docMk/>
          <pc:sldMk cId="1549658084" sldId="2646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39.913" v="56"/>
        <pc:sldMkLst>
          <pc:docMk/>
          <pc:sldMk cId="3952561542" sldId="2660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42.069" v="57"/>
        <pc:sldMkLst>
          <pc:docMk/>
          <pc:sldMk cId="1101740353" sldId="2661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09.974" v="23"/>
        <pc:sldMkLst>
          <pc:docMk/>
          <pc:sldMk cId="1121149147" sldId="2666"/>
        </pc:sldMkLst>
      </pc:sldChg>
      <pc:sldChg chg="addSp delSp modSp">
        <pc:chgData name="ROSANA APARECIDA PAITCH" userId="S::rosanapa@itaipu.gov.br::53b7ef9e-fc6e-4ec6-b25a-8ee71c5e5d1a" providerId="AD" clId="Web-{0F2C16E5-9B11-A882-2E29-BC1E3DEC8221}" dt="2026-07-10T12:51:11.450" v="75" actId="20577"/>
        <pc:sldMkLst>
          <pc:docMk/>
          <pc:sldMk cId="664279985" sldId="2668"/>
        </pc:sldMkLst>
        <pc:spChg chg="mod">
          <ac:chgData name="ROSANA APARECIDA PAITCH" userId="S::rosanapa@itaipu.gov.br::53b7ef9e-fc6e-4ec6-b25a-8ee71c5e5d1a" providerId="AD" clId="Web-{0F2C16E5-9B11-A882-2E29-BC1E3DEC8221}" dt="2026-07-10T12:51:11.450" v="75" actId="20577"/>
          <ac:spMkLst>
            <pc:docMk/>
            <pc:sldMk cId="664279985" sldId="2668"/>
            <ac:spMk id="13" creationId="{E73DD77B-9A26-9CE4-BDC7-087679E04414}"/>
          </ac:spMkLst>
        </pc:spChg>
        <pc:spChg chg="mod">
          <ac:chgData name="ROSANA APARECIDA PAITCH" userId="S::rosanapa@itaipu.gov.br::53b7ef9e-fc6e-4ec6-b25a-8ee71c5e5d1a" providerId="AD" clId="Web-{0F2C16E5-9B11-A882-2E29-BC1E3DEC8221}" dt="2026-07-10T12:51:06.028" v="74" actId="20577"/>
          <ac:spMkLst>
            <pc:docMk/>
            <pc:sldMk cId="664279985" sldId="2668"/>
            <ac:spMk id="29" creationId="{9744CB8A-0A42-8AAF-0EFB-D3720BF29AAB}"/>
          </ac:spMkLst>
        </pc:spChg>
      </pc:sldChg>
      <pc:sldChg chg="delSp">
        <pc:chgData name="ROSANA APARECIDA PAITCH" userId="S::rosanapa@itaipu.gov.br::53b7ef9e-fc6e-4ec6-b25a-8ee71c5e5d1a" providerId="AD" clId="Web-{0F2C16E5-9B11-A882-2E29-BC1E3DEC8221}" dt="2026-07-10T12:45:49.549" v="4"/>
        <pc:sldMkLst>
          <pc:docMk/>
          <pc:sldMk cId="3891018604" sldId="2669"/>
        </pc:sldMkLst>
      </pc:sldChg>
      <pc:sldChg chg="addSp delSp modSp">
        <pc:chgData name="ROSANA APARECIDA PAITCH" userId="S::rosanapa@itaipu.gov.br::53b7ef9e-fc6e-4ec6-b25a-8ee71c5e5d1a" providerId="AD" clId="Web-{0F2C16E5-9B11-A882-2E29-BC1E3DEC8221}" dt="2026-07-10T12:54:30.114" v="97"/>
        <pc:sldMkLst>
          <pc:docMk/>
          <pc:sldMk cId="1196929797" sldId="2670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08.067" v="22"/>
        <pc:sldMkLst>
          <pc:docMk/>
          <pc:sldMk cId="144594521" sldId="2678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36.289" v="55"/>
        <pc:sldMkLst>
          <pc:docMk/>
          <pc:sldMk cId="112437159" sldId="2679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11.739" v="24"/>
        <pc:sldMkLst>
          <pc:docMk/>
          <pc:sldMk cId="2019868212" sldId="2680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13.911" v="25"/>
        <pc:sldMkLst>
          <pc:docMk/>
          <pc:sldMk cId="3380929855" sldId="2681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15.802" v="26"/>
        <pc:sldMkLst>
          <pc:docMk/>
          <pc:sldMk cId="125887709" sldId="2682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18.458" v="27"/>
        <pc:sldMkLst>
          <pc:docMk/>
          <pc:sldMk cId="587874215" sldId="2683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22.677" v="28"/>
        <pc:sldMkLst>
          <pc:docMk/>
          <pc:sldMk cId="1127912169" sldId="2684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24.896" v="29"/>
        <pc:sldMkLst>
          <pc:docMk/>
          <pc:sldMk cId="3961921152" sldId="2685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5:54.424" v="6"/>
        <pc:sldMkLst>
          <pc:docMk/>
          <pc:sldMk cId="3364161517" sldId="2687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6:07.956" v="12"/>
        <pc:sldMkLst>
          <pc:docMk/>
          <pc:sldMk cId="2330842897" sldId="2688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6:05.503" v="11"/>
        <pc:sldMkLst>
          <pc:docMk/>
          <pc:sldMk cId="485894319" sldId="2689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6:03.534" v="10"/>
        <pc:sldMkLst>
          <pc:docMk/>
          <pc:sldMk cId="3741211010" sldId="2690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6:01.674" v="9"/>
        <pc:sldMkLst>
          <pc:docMk/>
          <pc:sldMk cId="2528510640" sldId="2691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5:59.315" v="8"/>
        <pc:sldMkLst>
          <pc:docMk/>
          <pc:sldMk cId="1230192624" sldId="2692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5:57.330" v="7"/>
        <pc:sldMkLst>
          <pc:docMk/>
          <pc:sldMk cId="1670265784" sldId="2693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6:11.862" v="13"/>
        <pc:sldMkLst>
          <pc:docMk/>
          <pc:sldMk cId="2074947877" sldId="2694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26.677" v="30"/>
        <pc:sldMkLst>
          <pc:docMk/>
          <pc:sldMk cId="3493559381" sldId="2695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28.474" v="31"/>
        <pc:sldMkLst>
          <pc:docMk/>
          <pc:sldMk cId="2604263140" sldId="2696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31.037" v="32"/>
        <pc:sldMkLst>
          <pc:docMk/>
          <pc:sldMk cId="2226238969" sldId="2697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48.475" v="34"/>
        <pc:sldMkLst>
          <pc:docMk/>
          <pc:sldMk cId="912150022" sldId="2699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46.709" v="33"/>
        <pc:sldMkLst>
          <pc:docMk/>
          <pc:sldMk cId="3719048409" sldId="2700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51.444" v="35"/>
        <pc:sldMkLst>
          <pc:docMk/>
          <pc:sldMk cId="2484921074" sldId="2701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53.741" v="36"/>
        <pc:sldMkLst>
          <pc:docMk/>
          <pc:sldMk cId="2006969284" sldId="2703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55.334" v="37"/>
        <pc:sldMkLst>
          <pc:docMk/>
          <pc:sldMk cId="106958971" sldId="2704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7:57.194" v="38"/>
        <pc:sldMkLst>
          <pc:docMk/>
          <pc:sldMk cId="57750818" sldId="2705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01.335" v="39"/>
        <pc:sldMkLst>
          <pc:docMk/>
          <pc:sldMk cId="2127970981" sldId="2706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05.319" v="41"/>
        <pc:sldMkLst>
          <pc:docMk/>
          <pc:sldMk cId="3230818562" sldId="2707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03.288" v="40"/>
        <pc:sldMkLst>
          <pc:docMk/>
          <pc:sldMk cId="2545793549" sldId="2708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06.897" v="42"/>
        <pc:sldMkLst>
          <pc:docMk/>
          <pc:sldMk cId="2453770156" sldId="2709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09.132" v="43"/>
        <pc:sldMkLst>
          <pc:docMk/>
          <pc:sldMk cId="345079891" sldId="2710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11.632" v="44"/>
        <pc:sldMkLst>
          <pc:docMk/>
          <pc:sldMk cId="3148649950" sldId="2711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13.851" v="45"/>
        <pc:sldMkLst>
          <pc:docMk/>
          <pc:sldMk cId="2763233444" sldId="2712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15.632" v="46"/>
        <pc:sldMkLst>
          <pc:docMk/>
          <pc:sldMk cId="503530640" sldId="2713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17.820" v="47"/>
        <pc:sldMkLst>
          <pc:docMk/>
          <pc:sldMk cId="3615379485" sldId="2714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20.038" v="48"/>
        <pc:sldMkLst>
          <pc:docMk/>
          <pc:sldMk cId="3024187116" sldId="2715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22.429" v="49"/>
        <pc:sldMkLst>
          <pc:docMk/>
          <pc:sldMk cId="2663359047" sldId="2716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25.023" v="50"/>
        <pc:sldMkLst>
          <pc:docMk/>
          <pc:sldMk cId="1996154473" sldId="2717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27.101" v="51"/>
        <pc:sldMkLst>
          <pc:docMk/>
          <pc:sldMk cId="2824822765" sldId="2719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30.961" v="52"/>
        <pc:sldMkLst>
          <pc:docMk/>
          <pc:sldMk cId="242259051" sldId="2720"/>
        </pc:sldMkLst>
      </pc:sldChg>
      <pc:sldChg chg="delSp">
        <pc:chgData name="ROSANA APARECIDA PAITCH" userId="S::rosanapa@itaipu.gov.br::53b7ef9e-fc6e-4ec6-b25a-8ee71c5e5d1a" providerId="AD" clId="Web-{0F2C16E5-9B11-A882-2E29-BC1E3DEC8221}" dt="2026-07-10T12:48:32.758" v="53"/>
        <pc:sldMkLst>
          <pc:docMk/>
          <pc:sldMk cId="2781426319" sldId="2721"/>
        </pc:sldMkLst>
      </pc:sldChg>
    </pc:docChg>
  </pc:docChgLst>
  <pc:docChgLst>
    <pc:chgData name="ROSANA MARCELA SCHMIDT" userId="S::rschmidt@itaipu.gov.br::b886810d-a6dc-44f5-8caf-cea66cd3378c" providerId="AD" clId="Web-{A719A03D-7E75-4482-1F02-E1282531A24C}"/>
    <pc:docChg chg="modSld">
      <pc:chgData name="ROSANA MARCELA SCHMIDT" userId="S::rschmidt@itaipu.gov.br::b886810d-a6dc-44f5-8caf-cea66cd3378c" providerId="AD" clId="Web-{A719A03D-7E75-4482-1F02-E1282531A24C}" dt="2026-07-16T12:29:55.529" v="6" actId="20577"/>
      <pc:docMkLst>
        <pc:docMk/>
      </pc:docMkLst>
      <pc:sldChg chg="modSp">
        <pc:chgData name="ROSANA MARCELA SCHMIDT" userId="S::rschmidt@itaipu.gov.br::b886810d-a6dc-44f5-8caf-cea66cd3378c" providerId="AD" clId="Web-{A719A03D-7E75-4482-1F02-E1282531A24C}" dt="2026-07-16T12:29:55.529" v="6" actId="20577"/>
        <pc:sldMkLst>
          <pc:docMk/>
          <pc:sldMk cId="4231342629" sldId="2724"/>
        </pc:sldMkLst>
        <pc:spChg chg="mod">
          <ac:chgData name="ROSANA MARCELA SCHMIDT" userId="S::rschmidt@itaipu.gov.br::b886810d-a6dc-44f5-8caf-cea66cd3378c" providerId="AD" clId="Web-{A719A03D-7E75-4482-1F02-E1282531A24C}" dt="2026-07-16T12:29:55.529" v="6" actId="20577"/>
          <ac:spMkLst>
            <pc:docMk/>
            <pc:sldMk cId="4231342629" sldId="2724"/>
            <ac:spMk id="13" creationId="{ECE8C07B-BDE2-3E80-D983-B05CDACF3A2B}"/>
          </ac:spMkLst>
        </pc:spChg>
      </pc:sldChg>
    </pc:docChg>
  </pc:docChgLst>
  <pc:docChgLst>
    <pc:chgData name="ROSANA MARCELA SCHMIDT" userId="b886810d-a6dc-44f5-8caf-cea66cd3378c" providerId="ADAL" clId="{9DA40DCC-DC89-441E-877F-12F66E80FE5B}"/>
    <pc:docChg chg="undo custSel addSld delSld modSld">
      <pc:chgData name="ROSANA MARCELA SCHMIDT" userId="b886810d-a6dc-44f5-8caf-cea66cd3378c" providerId="ADAL" clId="{9DA40DCC-DC89-441E-877F-12F66E80FE5B}" dt="2026-07-16T13:04:12.212" v="296" actId="6549"/>
      <pc:docMkLst>
        <pc:docMk/>
      </pc:docMkLst>
      <pc:sldChg chg="modSp mod">
        <pc:chgData name="ROSANA MARCELA SCHMIDT" userId="b886810d-a6dc-44f5-8caf-cea66cd3378c" providerId="ADAL" clId="{9DA40DCC-DC89-441E-877F-12F66E80FE5B}" dt="2026-07-16T12:46:28.122" v="190" actId="1076"/>
        <pc:sldMkLst>
          <pc:docMk/>
          <pc:sldMk cId="1733257759" sldId="318"/>
        </pc:sldMkLst>
        <pc:spChg chg="mod">
          <ac:chgData name="ROSANA MARCELA SCHMIDT" userId="b886810d-a6dc-44f5-8caf-cea66cd3378c" providerId="ADAL" clId="{9DA40DCC-DC89-441E-877F-12F66E80FE5B}" dt="2026-07-16T12:46:28.122" v="190" actId="1076"/>
          <ac:spMkLst>
            <pc:docMk/>
            <pc:sldMk cId="1733257759" sldId="318"/>
            <ac:spMk id="5" creationId="{128D5BBD-F993-164C-454C-0593373BECF4}"/>
          </ac:spMkLst>
        </pc:spChg>
        <pc:spChg chg="mod">
          <ac:chgData name="ROSANA MARCELA SCHMIDT" userId="b886810d-a6dc-44f5-8caf-cea66cd3378c" providerId="ADAL" clId="{9DA40DCC-DC89-441E-877F-12F66E80FE5B}" dt="2026-07-16T12:46:22.678" v="189" actId="1076"/>
          <ac:spMkLst>
            <pc:docMk/>
            <pc:sldMk cId="1733257759" sldId="318"/>
            <ac:spMk id="7" creationId="{7CA0BD54-286F-A500-4469-9D6559FEF8A6}"/>
          </ac:spMkLst>
        </pc:spChg>
      </pc:sldChg>
      <pc:sldChg chg="modSp mod">
        <pc:chgData name="ROSANA MARCELA SCHMIDT" userId="b886810d-a6dc-44f5-8caf-cea66cd3378c" providerId="ADAL" clId="{9DA40DCC-DC89-441E-877F-12F66E80FE5B}" dt="2026-07-16T12:38:51.196" v="167" actId="20577"/>
        <pc:sldMkLst>
          <pc:docMk/>
          <pc:sldMk cId="1196929797" sldId="2670"/>
        </pc:sldMkLst>
        <pc:spChg chg="mod">
          <ac:chgData name="ROSANA MARCELA SCHMIDT" userId="b886810d-a6dc-44f5-8caf-cea66cd3378c" providerId="ADAL" clId="{9DA40DCC-DC89-441E-877F-12F66E80FE5B}" dt="2026-07-16T12:38:51.196" v="167" actId="20577"/>
          <ac:spMkLst>
            <pc:docMk/>
            <pc:sldMk cId="1196929797" sldId="2670"/>
            <ac:spMk id="13" creationId="{61351412-16B9-93FC-D33F-E3352830C4D5}"/>
          </ac:spMkLst>
        </pc:spChg>
      </pc:sldChg>
      <pc:sldChg chg="modSp mod">
        <pc:chgData name="ROSANA MARCELA SCHMIDT" userId="b886810d-a6dc-44f5-8caf-cea66cd3378c" providerId="ADAL" clId="{9DA40DCC-DC89-441E-877F-12F66E80FE5B}" dt="2026-07-16T12:50:54.846" v="225" actId="1076"/>
        <pc:sldMkLst>
          <pc:docMk/>
          <pc:sldMk cId="2781426319" sldId="2721"/>
        </pc:sldMkLst>
        <pc:spChg chg="mod">
          <ac:chgData name="ROSANA MARCELA SCHMIDT" userId="b886810d-a6dc-44f5-8caf-cea66cd3378c" providerId="ADAL" clId="{9DA40DCC-DC89-441E-877F-12F66E80FE5B}" dt="2026-07-16T12:50:54.846" v="225" actId="1076"/>
          <ac:spMkLst>
            <pc:docMk/>
            <pc:sldMk cId="2781426319" sldId="2721"/>
            <ac:spMk id="4" creationId="{6BF0F42C-741D-D668-EDF7-D567860EB2CE}"/>
          </ac:spMkLst>
        </pc:spChg>
        <pc:spChg chg="mod">
          <ac:chgData name="ROSANA MARCELA SCHMIDT" userId="b886810d-a6dc-44f5-8caf-cea66cd3378c" providerId="ADAL" clId="{9DA40DCC-DC89-441E-877F-12F66E80FE5B}" dt="2026-07-16T12:49:47.962" v="191" actId="1076"/>
          <ac:spMkLst>
            <pc:docMk/>
            <pc:sldMk cId="2781426319" sldId="2721"/>
            <ac:spMk id="26" creationId="{F995EE99-71B4-CE3D-DB91-8ED78525B86B}"/>
          </ac:spMkLst>
        </pc:spChg>
        <pc:picChg chg="mod">
          <ac:chgData name="ROSANA MARCELA SCHMIDT" userId="b886810d-a6dc-44f5-8caf-cea66cd3378c" providerId="ADAL" clId="{9DA40DCC-DC89-441E-877F-12F66E80FE5B}" dt="2026-07-16T12:50:45.904" v="224" actId="1035"/>
          <ac:picMkLst>
            <pc:docMk/>
            <pc:sldMk cId="2781426319" sldId="2721"/>
            <ac:picMk id="25" creationId="{71CF96DF-7AF2-5989-CC31-1876991E901F}"/>
          </ac:picMkLst>
        </pc:picChg>
      </pc:sldChg>
      <pc:sldChg chg="addSp delSp modSp mod">
        <pc:chgData name="ROSANA MARCELA SCHMIDT" userId="b886810d-a6dc-44f5-8caf-cea66cd3378c" providerId="ADAL" clId="{9DA40DCC-DC89-441E-877F-12F66E80FE5B}" dt="2026-07-16T13:04:12.212" v="296" actId="6549"/>
        <pc:sldMkLst>
          <pc:docMk/>
          <pc:sldMk cId="4231342629" sldId="2724"/>
        </pc:sldMkLst>
        <pc:spChg chg="add del mod">
          <ac:chgData name="ROSANA MARCELA SCHMIDT" userId="b886810d-a6dc-44f5-8caf-cea66cd3378c" providerId="ADAL" clId="{9DA40DCC-DC89-441E-877F-12F66E80FE5B}" dt="2026-07-16T12:32:00.899" v="26" actId="14100"/>
          <ac:spMkLst>
            <pc:docMk/>
            <pc:sldMk cId="4231342629" sldId="2724"/>
            <ac:spMk id="2" creationId="{BB4D92F6-1A31-2149-9A6A-15A008ABAE4B}"/>
          </ac:spMkLst>
        </pc:spChg>
        <pc:spChg chg="mod">
          <ac:chgData name="ROSANA MARCELA SCHMIDT" userId="b886810d-a6dc-44f5-8caf-cea66cd3378c" providerId="ADAL" clId="{9DA40DCC-DC89-441E-877F-12F66E80FE5B}" dt="2026-07-16T12:52:02.759" v="229" actId="1076"/>
          <ac:spMkLst>
            <pc:docMk/>
            <pc:sldMk cId="4231342629" sldId="2724"/>
            <ac:spMk id="13" creationId="{ECE8C07B-BDE2-3E80-D983-B05CDACF3A2B}"/>
          </ac:spMkLst>
        </pc:spChg>
        <pc:spChg chg="mod">
          <ac:chgData name="ROSANA MARCELA SCHMIDT" userId="b886810d-a6dc-44f5-8caf-cea66cd3378c" providerId="ADAL" clId="{9DA40DCC-DC89-441E-877F-12F66E80FE5B}" dt="2026-07-16T13:04:12.212" v="296" actId="6549"/>
          <ac:spMkLst>
            <pc:docMk/>
            <pc:sldMk cId="4231342629" sldId="2724"/>
            <ac:spMk id="15" creationId="{4E363320-A924-5C54-AEC2-911A7E38AFF1}"/>
          </ac:spMkLst>
        </pc:spChg>
        <pc:spChg chg="del mod">
          <ac:chgData name="ROSANA MARCELA SCHMIDT" userId="b886810d-a6dc-44f5-8caf-cea66cd3378c" providerId="ADAL" clId="{9DA40DCC-DC89-441E-877F-12F66E80FE5B}" dt="2026-07-16T12:31:01.511" v="9" actId="478"/>
          <ac:spMkLst>
            <pc:docMk/>
            <pc:sldMk cId="4231342629" sldId="2724"/>
            <ac:spMk id="16" creationId="{75697434-A2CD-0D9E-6343-F96838EACA84}"/>
          </ac:spMkLst>
        </pc:spChg>
        <pc:spChg chg="del">
          <ac:chgData name="ROSANA MARCELA SCHMIDT" userId="b886810d-a6dc-44f5-8caf-cea66cd3378c" providerId="ADAL" clId="{9DA40DCC-DC89-441E-877F-12F66E80FE5B}" dt="2026-07-16T12:30:37.331" v="1" actId="478"/>
          <ac:spMkLst>
            <pc:docMk/>
            <pc:sldMk cId="4231342629" sldId="2724"/>
            <ac:spMk id="18" creationId="{B6A444D9-090A-4F0D-FF01-CBA816E9B107}"/>
          </ac:spMkLst>
        </pc:spChg>
        <pc:spChg chg="del mod">
          <ac:chgData name="ROSANA MARCELA SCHMIDT" userId="b886810d-a6dc-44f5-8caf-cea66cd3378c" providerId="ADAL" clId="{9DA40DCC-DC89-441E-877F-12F66E80FE5B}" dt="2026-07-16T12:31:15.904" v="15" actId="478"/>
          <ac:spMkLst>
            <pc:docMk/>
            <pc:sldMk cId="4231342629" sldId="2724"/>
            <ac:spMk id="20" creationId="{F5960937-F112-F97B-B98D-89ECC04C0676}"/>
          </ac:spMkLst>
        </pc:spChg>
        <pc:spChg chg="del">
          <ac:chgData name="ROSANA MARCELA SCHMIDT" userId="b886810d-a6dc-44f5-8caf-cea66cd3378c" providerId="ADAL" clId="{9DA40DCC-DC89-441E-877F-12F66E80FE5B}" dt="2026-07-16T12:31:12.795" v="13" actId="478"/>
          <ac:spMkLst>
            <pc:docMk/>
            <pc:sldMk cId="4231342629" sldId="2724"/>
            <ac:spMk id="21" creationId="{73E4E8BD-4ED8-F161-9266-54B6BAC30710}"/>
          </ac:spMkLst>
        </pc:spChg>
        <pc:spChg chg="del">
          <ac:chgData name="ROSANA MARCELA SCHMIDT" userId="b886810d-a6dc-44f5-8caf-cea66cd3378c" providerId="ADAL" clId="{9DA40DCC-DC89-441E-877F-12F66E80FE5B}" dt="2026-07-16T12:30:51.028" v="5" actId="478"/>
          <ac:spMkLst>
            <pc:docMk/>
            <pc:sldMk cId="4231342629" sldId="2724"/>
            <ac:spMk id="24" creationId="{F3072784-C6E2-4911-9C64-CCA22B3220A3}"/>
          </ac:spMkLst>
        </pc:spChg>
        <pc:spChg chg="del">
          <ac:chgData name="ROSANA MARCELA SCHMIDT" userId="b886810d-a6dc-44f5-8caf-cea66cd3378c" providerId="ADAL" clId="{9DA40DCC-DC89-441E-877F-12F66E80FE5B}" dt="2026-07-16T12:30:48.194" v="4" actId="478"/>
          <ac:spMkLst>
            <pc:docMk/>
            <pc:sldMk cId="4231342629" sldId="2724"/>
            <ac:spMk id="25" creationId="{A63097E0-2707-A019-701E-D54889105BD1}"/>
          </ac:spMkLst>
        </pc:spChg>
        <pc:spChg chg="del">
          <ac:chgData name="ROSANA MARCELA SCHMIDT" userId="b886810d-a6dc-44f5-8caf-cea66cd3378c" providerId="ADAL" clId="{9DA40DCC-DC89-441E-877F-12F66E80FE5B}" dt="2026-07-16T12:31:11.427" v="12" actId="478"/>
          <ac:spMkLst>
            <pc:docMk/>
            <pc:sldMk cId="4231342629" sldId="2724"/>
            <ac:spMk id="28" creationId="{52D55886-F428-1CBA-103F-FB0999F6F0C3}"/>
          </ac:spMkLst>
        </pc:spChg>
        <pc:spChg chg="del">
          <ac:chgData name="ROSANA MARCELA SCHMIDT" userId="b886810d-a6dc-44f5-8caf-cea66cd3378c" providerId="ADAL" clId="{9DA40DCC-DC89-441E-877F-12F66E80FE5B}" dt="2026-07-16T12:32:04.053" v="27" actId="478"/>
          <ac:spMkLst>
            <pc:docMk/>
            <pc:sldMk cId="4231342629" sldId="2724"/>
            <ac:spMk id="29" creationId="{D459A246-E000-4B0A-89EC-CB67E4AAE069}"/>
          </ac:spMkLst>
        </pc:spChg>
        <pc:picChg chg="del">
          <ac:chgData name="ROSANA MARCELA SCHMIDT" userId="b886810d-a6dc-44f5-8caf-cea66cd3378c" providerId="ADAL" clId="{9DA40DCC-DC89-441E-877F-12F66E80FE5B}" dt="2026-07-16T12:30:56.027" v="7" actId="478"/>
          <ac:picMkLst>
            <pc:docMk/>
            <pc:sldMk cId="4231342629" sldId="2724"/>
            <ac:picMk id="19" creationId="{547D7B41-F3C6-BDA4-8B8D-5E62724831F0}"/>
          </ac:picMkLst>
        </pc:picChg>
        <pc:picChg chg="del">
          <ac:chgData name="ROSANA MARCELA SCHMIDT" userId="b886810d-a6dc-44f5-8caf-cea66cd3378c" providerId="ADAL" clId="{9DA40DCC-DC89-441E-877F-12F66E80FE5B}" dt="2026-07-16T12:31:49.259" v="24" actId="478"/>
          <ac:picMkLst>
            <pc:docMk/>
            <pc:sldMk cId="4231342629" sldId="2724"/>
            <ac:picMk id="22" creationId="{51092636-33AC-B60B-3D7B-74A7EE8D23B0}"/>
          </ac:picMkLst>
        </pc:picChg>
        <pc:picChg chg="del">
          <ac:chgData name="ROSANA MARCELA SCHMIDT" userId="b886810d-a6dc-44f5-8caf-cea66cd3378c" providerId="ADAL" clId="{9DA40DCC-DC89-441E-877F-12F66E80FE5B}" dt="2026-07-16T12:31:43.620" v="23" actId="478"/>
          <ac:picMkLst>
            <pc:docMk/>
            <pc:sldMk cId="4231342629" sldId="2724"/>
            <ac:picMk id="23" creationId="{89FFB1F3-5515-1828-B754-2DD0C6E18739}"/>
          </ac:picMkLst>
        </pc:picChg>
        <pc:picChg chg="del">
          <ac:chgData name="ROSANA MARCELA SCHMIDT" userId="b886810d-a6dc-44f5-8caf-cea66cd3378c" providerId="ADAL" clId="{9DA40DCC-DC89-441E-877F-12F66E80FE5B}" dt="2026-07-16T12:30:52.065" v="6" actId="478"/>
          <ac:picMkLst>
            <pc:docMk/>
            <pc:sldMk cId="4231342629" sldId="2724"/>
            <ac:picMk id="26" creationId="{930552BC-4E76-DE3E-4BC7-BF5561526707}"/>
          </ac:picMkLst>
        </pc:picChg>
        <pc:picChg chg="del">
          <ac:chgData name="ROSANA MARCELA SCHMIDT" userId="b886810d-a6dc-44f5-8caf-cea66cd3378c" providerId="ADAL" clId="{9DA40DCC-DC89-441E-877F-12F66E80FE5B}" dt="2026-07-16T12:31:10.573" v="11" actId="478"/>
          <ac:picMkLst>
            <pc:docMk/>
            <pc:sldMk cId="4231342629" sldId="2724"/>
            <ac:picMk id="27" creationId="{A5C9EE75-0CBA-DD3F-848D-5F7ED0B6EC29}"/>
          </ac:picMkLst>
        </pc:picChg>
      </pc:sldChg>
      <pc:sldChg chg="modSp add del mod">
        <pc:chgData name="ROSANA MARCELA SCHMIDT" userId="b886810d-a6dc-44f5-8caf-cea66cd3378c" providerId="ADAL" clId="{9DA40DCC-DC89-441E-877F-12F66E80FE5B}" dt="2026-07-16T12:50:41.067" v="223" actId="2890"/>
        <pc:sldMkLst>
          <pc:docMk/>
          <pc:sldMk cId="3183447112" sldId="2726"/>
        </pc:sldMkLst>
        <pc:spChg chg="mod">
          <ac:chgData name="ROSANA MARCELA SCHMIDT" userId="b886810d-a6dc-44f5-8caf-cea66cd3378c" providerId="ADAL" clId="{9DA40DCC-DC89-441E-877F-12F66E80FE5B}" dt="2026-07-16T12:50:39.673" v="221" actId="20577"/>
          <ac:spMkLst>
            <pc:docMk/>
            <pc:sldMk cId="3183447112" sldId="2726"/>
            <ac:spMk id="4" creationId="{B4C53EDD-66CC-1769-BCD1-EF6E0D5D3120}"/>
          </ac:spMkLst>
        </pc:spChg>
        <pc:picChg chg="mod">
          <ac:chgData name="ROSANA MARCELA SCHMIDT" userId="b886810d-a6dc-44f5-8caf-cea66cd3378c" providerId="ADAL" clId="{9DA40DCC-DC89-441E-877F-12F66E80FE5B}" dt="2026-07-16T12:50:40.081" v="222" actId="14100"/>
          <ac:picMkLst>
            <pc:docMk/>
            <pc:sldMk cId="3183447112" sldId="2726"/>
            <ac:picMk id="7" creationId="{5F77E6CE-BBC7-8FF6-C1C7-1C3D2787C6AE}"/>
          </ac:picMkLst>
        </pc:picChg>
      </pc:sldChg>
    </pc:docChg>
  </pc:docChgLst>
  <pc:docChgLst>
    <pc:chgData name="IZABELI FERNANDA FRANCA VALANSUELO" userId="S::izab8227@itaipu.gov.br::25193d60-8cb9-4682-a7cd-26d52402b0d2" providerId="AD" clId="Web-{A3AE8E41-B037-3161-0A28-0F5883F3F50C}"/>
    <pc:docChg chg="addSld delSld">
      <pc:chgData name="IZABELI FERNANDA FRANCA VALANSUELO" userId="S::izab8227@itaipu.gov.br::25193d60-8cb9-4682-a7cd-26d52402b0d2" providerId="AD" clId="Web-{A3AE8E41-B037-3161-0A28-0F5883F3F50C}" dt="2026-07-10T13:48:49.118" v="1"/>
      <pc:docMkLst>
        <pc:docMk/>
      </pc:docMkLst>
      <pc:sldChg chg="add del">
        <pc:chgData name="IZABELI FERNANDA FRANCA VALANSUELO" userId="S::izab8227@itaipu.gov.br::25193d60-8cb9-4682-a7cd-26d52402b0d2" providerId="AD" clId="Web-{A3AE8E41-B037-3161-0A28-0F5883F3F50C}" dt="2026-07-10T13:48:49.118" v="1"/>
        <pc:sldMkLst>
          <pc:docMk/>
          <pc:sldMk cId="3024187116" sldId="271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8773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1ED2E5E9-AE0A-478C-AFAD-5275C3F432BB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880" y="4784069"/>
            <a:ext cx="5447030" cy="3914240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5" cy="49877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6738" y="9442155"/>
            <a:ext cx="2950475" cy="49877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9F072234-09CF-42BC-9FAF-AECFA612C15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02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E7C90-69D4-1AAB-318B-CB1FD64E7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2A0ABC3-F3ED-D7F2-D733-A3CD8D75ED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F6F17BA-BDC2-C13B-3D22-24D837D52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A68DE7-5CC3-BC89-8E02-9867994E3A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950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9CF0E-5AD2-FD64-41B6-761ABEC49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2E02FC8-805F-77BB-2864-B78A72469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A185F7F-92CC-AE9E-4A7A-85681A08BF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2C32292-F7FF-4EAB-B384-8DFF31F2E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141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E680B-EDA4-794C-003B-2FDDE0F4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2D6E722-A050-B989-A5BA-13350767BA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0A12352-40FE-7383-1AA3-A5AAFC158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48919D-1331-13D8-7D40-8C764DA1C6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7538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6EABC-83B1-C147-BB57-E39F9B7D7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DDBB015-E940-6767-3731-E68AD490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7FD9C56-3F4E-055D-5154-EF4C34576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2B1DAE8-07DA-B764-09F8-69115891C2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5821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753C2-E86E-E2B0-2684-8596C37B7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8D5DD12-0472-315E-FDC6-DEA2A4092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3FD56FA-C22C-7A57-589A-BD3919AFD2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0021CE-B301-D735-CA15-E21ECA5215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6957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31239-A9BF-4675-0F43-DA990E5D4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EFB4F03-BE4B-37D3-0A17-CA4CE917E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F3D4597-12CF-1274-6799-D1661ADA8A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7C4131F-0324-BEE7-2956-360F73223A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486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587EA-E8C1-D2D1-293F-DCDDB3074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51A61F5-015F-8619-439D-F95227B2B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19AB0F8-1FC5-DD99-C561-CAAD34C8BA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9FB0ED4-BA5B-305A-8951-190177011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99259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E5E0B-1C46-0B40-1DEB-976B85CF0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7BCC5FF-A47F-089C-C543-4916EAFCEE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E0C0899-6F5A-90D2-B016-C6562B21E2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430A8A9-FC83-5E08-A6BB-5356D795A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2642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1CD22-A878-5F3D-D15A-494D752E1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D704DFF-FAC3-CE1D-F383-56CFDB58C1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F551C1D-5AD3-1B6A-C04E-7AEF2E44A4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E11022-A908-6784-0409-484B147A1C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65485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9A58A-A07A-766E-8E94-CB2284D14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5C253D2-19A0-A0BC-9975-464E9DEB1C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49BD5B-967B-90E2-F29C-5754AAB932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DF4FDA-2577-F8A1-3DF8-645E44D9D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59770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6D071-DC91-976D-530A-907FA261A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C76090A-ADAC-C727-894F-C711153851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A787F7C-46AF-5FC8-C042-F6E2E3145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79EB0D-4D9C-7C6D-7EA8-C9B0A208CE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615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A7115-B408-0495-9E07-8629AFF5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05AB592-D44A-FBAF-847C-FFE02966DC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2B84564-88B2-646B-4C35-09F1706B3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AC8B606-9C36-3CFC-6AAC-58E087056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69419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7C44-FE91-8D8D-6B08-5D51FE323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B9E5FEF-C19B-2F5A-1B56-87965099FD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128DFD2-8F86-AC59-5516-28CD1F1CA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AC3C1B-A87D-A9E1-CCBA-5CAA150328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84526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908DF-6F6E-AB72-7F6F-08EDF5269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D9FDA2C-942E-5148-94F3-8C1E0E2F68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51E7E19-EC58-CFE7-5C7C-2FDC9069EA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391699A-E95D-0F82-A75F-10970BC38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5913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8AFBA-5777-8BE0-6D8B-60F14727C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6CB585B-BBBC-5941-B507-7311FAD99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589492A-77F4-5591-5D97-9FDD54516A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8E9405C-CC34-4299-448D-842D78F9F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035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3872C-F3E4-03B6-54B1-E8C7217AE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1FCAAA1-CF61-1B9D-8EE6-0860DAAF84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C63FFCE-3014-0AF0-086F-2C72D9D6E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8797B74-646A-AA8E-5577-5F97EEEDF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04127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97D7A-2ED1-CC15-1DBF-ECC573570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87B98D4-E73B-07EF-FBB3-2CC59EE555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7396E77-107E-EB7B-F577-B7C0077E2E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A6CDAF-284A-BFA9-0765-F7DEA5A8CE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09147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B5567-E14E-84F6-0813-99739E401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D42DB8A-687F-2F50-0BBE-905BC903D1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3FE0264-35A9-12F2-C457-1D32F228DB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3BA95A6-74CE-7117-1994-8D1BAED67D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30106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BA9C9-131C-F06A-08DB-FB3D6289E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0504210-1B81-44CC-5B1F-D40343EC9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D60AB18-7B63-E7B7-CC85-36B265D74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4CB95B0-1488-5A5B-E5FE-12B03BB30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8461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CF91A-91E5-4EBE-72B6-86CF2C491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B95128B-96CD-BAC4-42C3-1D6EA92F0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C87689E-EF8C-66D9-DC24-FA262017C9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EC8D81C-0E9C-3676-0E6A-13168C570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41392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7E4A6-73DD-18E5-85D9-9DAF51BD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EA635D8-F8C6-400C-50B5-DEB4CEF7EB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59D07E9-9EFD-D05C-D960-71F2A4369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53682C-E627-0F9E-B00F-6DB6100F4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11900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C20C8-1A6C-F0C4-034B-59D6BD09F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F6DB971-1475-0829-FEAD-48057F7DCE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190724E-2E53-F9A5-E87C-5ADCC36C9A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1767FF8-B3E1-9972-1FEF-104E8D617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8509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6B371-42F7-0775-30C2-922A7865A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371FA0A-7CE3-A689-B997-84C4376EB9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C4B3AEE-4FEE-5D4A-3979-1323B08EF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CB4D26-F7AF-E5D7-5DEC-3D745F437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2173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18767-0BE4-6D95-54ED-8EC846B08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A7C918F-90DF-84A2-097E-538E899AE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E4226F5-E451-D8AA-F9BC-C2192D29C5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6DD0273-31B3-011D-80F6-F9BF2B7769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4085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2D76F-E0CD-DB74-FA96-80C091ADD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270FCA5-85B4-A23D-5C5D-2DE4FCF37A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CBE34C3-52CD-275B-0746-AA625CF4D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5EF757-23E8-0ED4-583D-06D6BA64F7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5310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70D40-63CE-DCCA-A121-714514019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79EA5C7-389A-C2FD-66A3-7748D3D5EF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8904F9E-3A38-3908-3360-F07FB79E7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5F09173-C7B7-3C41-97FE-6FA8F75DBD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28982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8A215-4155-5C4E-8749-3765C039B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3FB687-8C90-046D-EE15-AC1084488B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2EEDA49-2869-1BAC-0A8F-F0B95AF5C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3B093EC-0193-F183-B55B-8A10A9D0C8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38229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393CF-D48E-D308-49E5-F58A72A1B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D642711-F3B5-A811-DAEA-07407FEA06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0CB2E37-F938-94B8-548B-65A2550E7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6EB9290-28A9-4090-5A7A-C33334189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7252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91DD0-A819-8B39-4537-93ECF603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06E59B8-5D05-6A44-68FE-349A4D1AE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19057A2-FAB9-7581-58E6-4CFC3AA96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F40AB9-F182-6BDF-A656-2DB8FB2C2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8807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39EAF-F89C-D4D3-508B-A5FE721E4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AC7099B-2426-36D3-6FF8-76E83707F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6D72D18-A020-3D35-D7CA-1A16966178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2A144F2-4CC6-56EE-B16B-4163D979B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1469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9AEF8-903B-73EE-3701-0D89BED03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3E25B9B-0D3B-F0EE-21E3-16815009BD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1DBEC36-C8A4-4A14-7E84-C3F3BBF23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A87FEA4-39EA-B063-470F-89B7205BDA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506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C18FD-05CC-C114-68E7-7C85FD1E1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5BA7D69-0BF3-3F86-1321-5F1263710D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6AD53F7-70F4-72C5-2631-EFBB5A6DEC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3F3AB4-D3A1-2CA7-DBE9-714A0391DC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73256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A230D-4589-1108-C824-2C806C19F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53A2A04-FC66-2909-C2E6-F2D71D3A94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CE01BD2-65CE-E1F4-CC87-DA7F748FF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5FD616-BD5D-6A39-EF15-2DC60DD654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8852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E1435-1E98-04FF-59D5-1BB4439A0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5C2960C-E93C-D6B8-94C7-DBDD453CE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2B47B75-94B0-77EE-0660-C20D90F1C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E4D18A-6922-30C1-F218-5CCFB7F709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8988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D8D82-6994-AC59-CE04-9898B5B7F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B374CD7-0C05-BB49-4232-529520A310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5170EAD-0788-D075-B095-2D4F120F27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2826933-CC77-8E03-00EE-15F96034B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75050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8FCF7-0D4C-985A-FE80-17C992E9F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B744B6A-CA1B-925B-A10E-7AEBC60C0F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35EF1F9-2E07-F4AE-F096-0BC4298272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61FAB9B-3614-CB9F-4FFA-399DA8ACDA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17955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39A6B-A576-0009-3A57-30B517DE0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2450A3B-FB00-58D2-3360-B76804294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8E478D0-6508-561B-12D9-7A83B0A167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FD9DFC-1994-97AE-8E14-6943EBEB49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54203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CDB6E-D9AC-F5B8-AC4A-A8028DDFD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228119D-1DDD-3CDE-E818-5EF9965BCB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C62A390-61DE-FAF2-B036-71ABC9F0E7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555989-027F-593A-3E09-692A44841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12913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4F8CF-ABF8-4E23-97E9-7FB89DF79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B89805D-8853-FA33-4D7A-9C094DC59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2995E13-28D1-D7BF-981B-5D4C5CE8C6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E08D2BD-665A-2736-81DE-4F5984BE18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525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C0014-7F6D-64BF-8B0F-3DD1344AE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692F020-63C2-8843-10FD-E2A9A7E9FC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499F884-E3BE-1114-1ABA-0CA5FE3EB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3E07B0-F386-6403-5A3B-94772DBAA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7166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C6C6D-7DAA-62B1-0E8E-CB9792EF2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42B1109-5BDF-FE10-1906-70D936358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141BE59-A402-3BE8-B89B-1E2D8FC9D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520887F-9B01-6CD2-95A9-9568E682EF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79086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D103D-9F17-A1E2-5197-415C4C16A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0EEDEE1-0E2C-A4A8-FC27-84F53FBE2C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71458B3-8C1A-561C-CB94-B063AB190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D5E98C-CAFD-9848-89F3-9E85A3F383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806911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EF7D8-72B9-54C0-7A23-439C9AE03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A7F5AD6-A637-74E4-0D1F-DF805526B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70FDB4-B416-EF29-64A6-0E599CDC6A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BB5653C-0B69-8A37-4E77-3292450AAE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154370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C87ED-214D-3750-5EEE-904B546BF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7D1AA26-CB79-AE7B-E4C2-E742F3A5A5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E5EC78E-558C-6AF1-774B-8ED2960FC5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5BECE5-ED4B-A213-106D-C9E5BE7F78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1135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0E61C-7E5A-9CBD-4984-B02AC88B8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0425F04-131B-17B3-AC79-7ACA9E534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A8A92D5-A63D-8FEA-3898-1D16366DB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8DACDD-355D-DF16-4F51-522707AFD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913506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30492-2D96-811C-B628-B578C09E6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0346E7D-7067-BBF8-5674-E0741ABAC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BFD9FA9-BE9E-EBCD-DD09-468E3439A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115D0D-BE3F-F06B-F67F-C068C5EFC9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205017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2511E-4078-325C-B245-20ECEB6CC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5035E1B-B152-C050-6CE7-876B82EB6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B05CA1B-806E-0CA8-7C8E-9B4D4919E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864A097-7DDB-8064-BCCF-908F90AD8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757353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5E6E4-E888-B146-18DE-BFCABCED1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117E3D0-F9F6-A54E-30DB-E06F3D5D4E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9DB6EBB-CC43-A59B-D7A4-DF6A75E45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F90930A-C48F-446C-CF79-8DC83FDCF6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91897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6AA3A-3BE6-10D1-799A-D59A47DBB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F0E441D-53E2-BF12-8A70-64032C459C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890C706-F69D-574F-6EA5-924B903571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B404CA8-0A78-E85F-2690-2AA59438F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748307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05882-BB7F-E711-8EB4-BC9E7046A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A8AECF6-078B-710A-346D-B7CBF14DB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2D37815-D1BC-A12E-F584-C7C9234F0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2A074E6-E57F-0ACB-DA14-98CA8867B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69445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9AAF0-7D99-49FD-E4DF-C8D611CDF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0157E3D-C88B-79CD-7CFA-697619AC5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3547204-4FEE-D434-BC66-37C034DF6D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C61E371-4A2A-2E37-7FF0-81969837B7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557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26E01-FFC9-FDCF-2ABC-6FD8E91D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F884911-93F6-9F62-40D8-8DE32EE954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01EAB1F-12EA-78DA-AFEC-C3607FCC9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1CBAE30-87AC-E3A5-3A19-D2D53394F6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622567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C520B-E386-0E53-80A8-BE5AE1500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F0884B6-980C-9E5F-0176-7F8E6A47F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8C4CFA5-F654-C651-9FC0-8BFC27CE7D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87FA1AD-3722-9B72-729E-A35ED69B1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759653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62812-FF7A-BA16-B91E-B92633FA0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2A901EF-632C-065A-3409-66D5BDAAEE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6218068-77D9-BD02-0FB7-3170A53AD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C283324-E57D-C0CE-0F41-808056F0E0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59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33855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4B760-3944-7EAA-3B37-21043C538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E1CA157-1F35-1C6E-DE9E-9525665707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9053600-54A6-8A1B-76E2-1E3F19801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54E6F4-90BC-0ADE-C46D-8A320394D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60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152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587E2-33C5-A4EA-805D-50925460F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675149E-5A12-268E-4A2E-68109C28D3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8BE72A5-91C1-0A93-4DA5-362E2027C2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16E54D-F055-3B59-3147-DE2630BD43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437093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365AD-7E39-8889-6370-FAD43A1B6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DAC646A-FC5E-8383-2557-73D64398C0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99201D-AA08-A043-BCBE-B351B63428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0AFD19A-13AE-977A-1D8F-3D74C89DA1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61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30606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C44D4-FD3E-7AD7-3B06-7F1746969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15FD774-1D2F-C26C-4C2A-FF1C047598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9BF0839-173B-25F5-7670-438F7AE048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272E73F-FE3D-39D0-25B8-A4847BD47A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62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10331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80DEA-0F8D-B966-D0CD-E82D8A979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414C161-C519-108D-D8E1-FB208FD549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40720C4-AC79-97B4-3B20-8A7D9BB9AF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CD41305-7E7B-C943-C266-48DACE5C9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63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210516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BA6E0-235C-2F83-4095-CDF38DA9F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9426D75-71BA-9DC1-341D-732E7110CD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92E0E4B-AD40-6BB3-6CD4-DEE5372251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5C2C21-85A3-C263-1D1E-B8400DF5C2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64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6703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7EA63-3F69-CB95-0D0B-C374DCBA9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0126FBE-499E-3C4E-AE75-7F352914F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7FAADD5-6C03-6C3C-EC74-11B85969C7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2CA027B-4A2E-4168-8817-ED6EC024F6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6716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0FB29-ED07-D64F-32FB-D6F6BDC5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4662056-4A8D-3343-FCE1-4B87B1B62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D43DB37-DD66-314E-1D90-430481826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DFA1837-80BF-1E7E-C345-5F3B1585E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2525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A7C9C-47A0-B96F-A2B8-DE0594279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82C6ED5-0D23-23F7-A83D-1D5420D13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B7943DA-850A-0CDC-8D58-9FD16AC72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0912AD7-9022-6B8E-DF52-3EBD45C852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771A6-19BC-4829-9744-1EE169ACA1E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0468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53AF59-4AD4-241B-C695-7A1F0972E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A6BBAF-8BA1-F068-9F7E-DFF142BF1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A2D510-5ED2-5F56-208A-4C34BC200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75FAD4-5861-940F-A50C-24EEC5032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1E6882-FAB5-4120-4880-133AB357C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3490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2F6417-A1D0-2D69-5750-45430E166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63A1DDA-7FC6-DF35-5574-2A0B3421F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B2B4B9-378F-3780-F6BB-6A286B375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FCDB11-D396-CE10-85E3-456252E63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5EDB1B-B79A-D84B-7DCB-6D3B7D9BC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410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43409A2-A4F7-3782-8F3C-486658904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592172B-C2A3-8442-FD81-AF7E2A57FD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516268-E225-DB0C-1993-533D9D42C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350372-2BB3-DBDF-63E2-430CB3FCF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ECECAC-BC08-C235-C8B5-E6560961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488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380985" indent="0">
              <a:buNone/>
              <a:defRPr/>
            </a:lvl2pPr>
          </a:lstStyle>
          <a:p>
            <a:pPr lvl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930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03F138-8238-D1EC-8115-2133B67D86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02B56B-F1CD-23D1-AC86-95C0C0914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3AAA0F-BBE5-8494-55BF-CBA7D0DBA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7869C7-29D7-A32B-2D57-A2AA16231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3BF781-CD8A-C174-E53C-DEA0046EB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821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A77BA-CAEC-C909-1EEF-2D5A33CF9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BA36CF-8FA5-97D9-06F2-935C61813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993378-C22F-32DD-A497-F3DE4C36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531305-A102-06C7-9595-65E44ED82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BE4400-71E2-F501-47DD-B39D62FB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3880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B6F0A3-DD4C-BCFC-7E2C-A58A96724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89AEE8-DDE2-8D26-707F-8BDA95976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8E43A7-939A-5697-6406-42D95B932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53E35A-6FE6-E190-CDB7-7ED3C5B4A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4361FF-81C0-DB0D-F5ED-E68FBFDB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948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40BD0D-8422-4255-222E-D391ABC78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BBF63A-C099-AE8A-1EC3-89DF7C5B1F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57561A7-D8E0-D759-A34F-5C7C758BF8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A7CB85-DFF1-6794-C526-AFC7ED80B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155F4D7-B329-084A-C046-EEECB0942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C48CA4-BCBC-D0B3-018A-E6C80D4AC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5838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12F0A4-44EC-30CC-E396-61E3FF3C0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CE1FEB0-F530-67E7-3DD6-24A6E835A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046C1AC-E323-D65F-3F00-68C5F0711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6792FB5-22CB-06AB-4694-7749DE6C0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50AC9D3-8337-31D3-FCD8-38433ADD4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50235E5-939F-26D7-41FD-F6CD7C6D8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BEDA4D9-E424-1985-3662-36C4B07B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4C03662-11A7-636C-BE23-8A4AF5F14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424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905C3E-0D23-6208-F5B0-B46B9D387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B15A39F-2683-3F26-2412-6CF86A357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5CA4BED-290A-9253-0263-ED9B61615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01B8469-FF0B-FA7F-9138-E4B0CFA8A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561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68BBF89-521E-8137-8E01-F3A3C62EC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7A425A6-D65C-3553-1FE1-14E08C88C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601D4BF-644E-3BC3-0A04-28972CAFC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7268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DB32CE-0A3B-A6F1-D644-DBC55AFE2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A61401-0F6D-2464-B5BC-A40032A0A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E987AF-BFCE-2AB7-8757-72F53D62D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8BEAD5-0A5F-E809-6CEE-9F7AF1AA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2177A3-E34B-4EAB-3DFF-E5FFEBC34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6535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6AFC1-249E-EA11-46F5-6DBE2F894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13F531-A58C-EF03-2EAC-03F464C69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628E420-638A-A241-2F24-78A3BD168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4822E08-2DD2-1EF5-B916-5548363C4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3A6FBC-08F6-1649-924A-567F61470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A3555E1-6572-D208-E5C3-06B32675D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5522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8BF19-B373-CAB8-411C-677770BB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BE555D6-7EE4-EB97-4766-F199D6C0FB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4818CB2-AB66-BAE9-10ED-5E4E906A9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8F9FE60-2186-5D06-FE1A-C91C41777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F66CF96-0A6C-4FB8-6D59-994FA66F4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A8CF4A-B6AA-871D-2E29-59734875B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204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3A5219-A9B1-4696-451D-D9D67887C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2676993-6981-B3EF-D575-DA5C5279A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67EFDE-2E38-0A61-0CA9-E0988C724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73518E-E136-7499-CA84-BE4DB5FFC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EB9A08-43BC-4041-877B-B3AED96D7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113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41EE13-5BF3-D048-36C0-78ADCDD994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802AF5D-CA94-029E-B348-C26B6D0B1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456C73-E9E8-EC2E-DA8E-05D813736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C4CD25-7EB0-345D-4AD3-C3406622B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5BD3B7-E330-D11C-C004-37B680A3F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595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B73AF-3955-4569-8B4F-B329360A9CBD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60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380985" indent="0">
              <a:buNone/>
              <a:defRPr/>
            </a:lvl2pPr>
          </a:lstStyle>
          <a:p>
            <a:pPr lvl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388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380985" indent="0">
              <a:buNone/>
              <a:defRPr/>
            </a:lvl2pPr>
          </a:lstStyle>
          <a:p>
            <a:pPr lvl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2258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pos="460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9ED498-56AE-602F-BB2B-B06F2121D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778AD2B-73DE-B223-4EB9-5D7EA883C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06821D-F1C9-5D34-4C22-3AD05EEA4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99C43B-496A-301D-C4F2-DAC655561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DFA754-9D5B-0C4C-1D62-643FE238A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0942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E4B73-0922-38A2-B7E2-FF58DA19B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26A1F5-2E9D-432D-6000-9DDA986B7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223C71C-471E-4869-DD5C-CFFDE51A71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BA04486-4723-511B-E602-6E9EDE3F7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02CD648-26DF-4D2A-0A04-F2D2390D8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704C402-86B7-13AD-E205-F32BB7D09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67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C3ECF7-0B53-8FDF-4A89-7BAE40F57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EC40E2-B750-490D-6C06-4A761372D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C43055B-2C5A-7DF9-7B54-16F539627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320BA34-9D1F-C6CC-7C2A-B1CA80179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C354D6F-8B9E-3F4B-6656-273DB4B81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66EDF60-E0EC-F7C8-B695-8F54507AD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44E0365-CD37-F576-D35B-FFA798203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56DD914-A7E2-55EB-74FE-3AEC8FAD5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9884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375E3C-32BF-31ED-22F7-D49BCEFCA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7CA8D4-6517-DE30-4870-F76DD55C3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47420C2-61BE-FBEC-B31C-6F6EE740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1153BA8-B5C6-2020-0676-1712FA467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80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302FF6-DD77-FA35-11DC-6EA7EF9CA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78762E4-15A0-AD96-1C70-A633DCB07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D47CB8B-3E2D-711D-D12E-0785ED1A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023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BD4AE4-4BF2-9F31-BA7B-E4DE88F8B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F2DC9C-21C2-843B-8AEB-3ACFBA3BC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5003694-08DF-F8A5-F3CD-A91166BEE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B31439B-6B06-38BA-6289-55B188FDF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6ABB95F-2254-2D6B-9AA6-256E0989B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294708-526C-AFB7-F22B-DC47B108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789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72B54C-7FF2-711B-AE1D-E25E1A452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90416C6-6FF1-912D-EE05-ECE2AD35FC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EB36B3C-338C-FFFA-5514-BA975B60D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5BF8AA-3CA9-611D-64A8-98BBD2A5F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65569B-EEAF-5D78-BEFA-EE68D5A2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4F4C58-51AD-132F-1BEC-A9FDF291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523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C8D6D82-3E0E-7ECB-FFE6-AB9CA6F90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5424156-EB93-D81A-3532-A2607E05B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4DB09A-197A-A21D-D2C5-583FC11F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D5344-3C0C-47EA-B9FA-1482CD7A8527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D75C19-D211-5FB2-3042-32986E335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EB8B57-D480-4B71-F6CE-8F7628986A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8EB32-BDC1-4F71-A58F-1C75C4629E0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8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8FF8C1E-6F71-B8BC-1FFC-B7F98CD4F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F61A77C-EE6F-631B-20DB-45B418A5A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F7EED-6DC9-3C46-AF36-E54DB78325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4C89FA-8309-4670-83E7-DADF84C39D75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BF7C55-DD6A-8A6B-AF7A-ACC10546CF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8AE6D5-71C6-C909-B1DE-A58055425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732635-FB50-4FE4-B886-E0BC17E88EC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7457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5" r:id="rId14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hyperlink" Target="https://www.itaipu.gov.br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.svg"/><Relationship Id="rId5" Type="http://schemas.openxmlformats.org/officeDocument/2006/relationships/hyperlink" Target="https://www.youtube.com/live/fSq2byGSn7Y" TargetMode="External"/><Relationship Id="rId10" Type="http://schemas.openxmlformats.org/officeDocument/2006/relationships/image" Target="../media/image2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hyperlink" Target="mailto:EDITAL_ITAIPU_2024@itaipu.gov.br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4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5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6.png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7.png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Diagrama&#10;&#10;O conteúdo gerado por IA pode estar incorreto.">
            <a:extLst>
              <a:ext uri="{FF2B5EF4-FFF2-40B4-BE49-F238E27FC236}">
                <a16:creationId xmlns:a16="http://schemas.microsoft.com/office/drawing/2014/main" id="{7B93B467-6D58-C292-F225-3410ECAAD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/>
      </p:pic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68CDF4D1-F0E8-21BE-0571-37831B1FC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28D5BBD-F993-164C-454C-0593373BECF4}"/>
              </a:ext>
            </a:extLst>
          </p:cNvPr>
          <p:cNvSpPr txBox="1"/>
          <p:nvPr/>
        </p:nvSpPr>
        <p:spPr>
          <a:xfrm>
            <a:off x="5941612" y="3680418"/>
            <a:ext cx="5563238" cy="861774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pt-BR" sz="3200" b="1">
                <a:solidFill>
                  <a:schemeClr val="bg1">
                    <a:lumMod val="50000"/>
                  </a:schemeClr>
                </a:solidFill>
              </a:rPr>
              <a:t>Editais 01/2024 e 01/2026</a:t>
            </a:r>
          </a:p>
          <a:p>
            <a:pPr algn="r"/>
            <a:r>
              <a:rPr lang="pt-BR" b="1">
                <a:solidFill>
                  <a:schemeClr val="bg1">
                    <a:lumMod val="50000"/>
                  </a:schemeClr>
                </a:solidFill>
              </a:rPr>
              <a:t>Foz do Iguaçu, julho de 2026.</a:t>
            </a:r>
            <a:endParaRPr lang="pt-BR" b="1">
              <a:solidFill>
                <a:schemeClr val="bg1">
                  <a:lumMod val="5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CA0BD54-286F-A500-4469-9D6559FEF8A6}"/>
              </a:ext>
            </a:extLst>
          </p:cNvPr>
          <p:cNvSpPr txBox="1"/>
          <p:nvPr/>
        </p:nvSpPr>
        <p:spPr>
          <a:xfrm>
            <a:off x="1374299" y="1333634"/>
            <a:ext cx="94434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005CAA"/>
                </a:solidFill>
              </a:rPr>
              <a:t>Fortalecimento das Organizações Sociais – Passos iniciais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06765C-4EB5-A414-87D6-62617AA2C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84" y="440782"/>
            <a:ext cx="4383472" cy="106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257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2BC28-68F1-8586-001C-29EAC33FB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15529784-0863-FD4C-4307-3F9725A5E9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0BEE77F-C262-45B3-95E4-8AD6AD3EA1FC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4B32193C-FE35-772E-8D47-17D7532D2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5C1ECE5-81C9-A931-3605-4787C357A74D}"/>
              </a:ext>
            </a:extLst>
          </p:cNvPr>
          <p:cNvSpPr/>
          <p:nvPr/>
        </p:nvSpPr>
        <p:spPr>
          <a:xfrm>
            <a:off x="2218807" y="2052389"/>
            <a:ext cx="149975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Imagem 4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81067B93-D85B-B641-A888-8374DC9BC4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0" t="-725" r="-250" b="966"/>
          <a:stretch>
            <a:fillRect/>
          </a:stretch>
        </p:blipFill>
        <p:spPr>
          <a:xfrm>
            <a:off x="0" y="1329671"/>
            <a:ext cx="12192000" cy="418852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A85A8763-0DB9-E3DC-0381-CBF60530D0B9}"/>
              </a:ext>
            </a:extLst>
          </p:cNvPr>
          <p:cNvSpPr/>
          <p:nvPr/>
        </p:nvSpPr>
        <p:spPr>
          <a:xfrm>
            <a:off x="3927" y="3322389"/>
            <a:ext cx="12188073" cy="7085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35CE5D-9BEE-643E-B3AC-451C2A152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510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525D3-4406-0494-0B65-F37367161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3DABB15D-8215-B127-CC59-72EADC1067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4DCD3E9F-333D-CC62-1828-67A330259AB5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1B368FD1-956E-7605-8C80-7DA2D17D9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0BD8783-D901-1104-189C-3780042D7BCA}"/>
              </a:ext>
            </a:extLst>
          </p:cNvPr>
          <p:cNvSpPr/>
          <p:nvPr/>
        </p:nvSpPr>
        <p:spPr>
          <a:xfrm>
            <a:off x="-2810393" y="3068389"/>
            <a:ext cx="2383673" cy="7085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3" name="Imagem 2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BB711A6B-36BE-530D-3CA4-AB973FF71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1175689"/>
            <a:ext cx="11135360" cy="5461663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4B2F49DF-BE9A-E496-5066-77478102708E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F080412-17F2-D059-DFA8-CCBD1D410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211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D6031-566B-5A70-638E-7B9F85C9E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3E7AFD8B-B9F3-63A5-C1D1-16EFF512DA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B8A722D-E336-B9CA-AC63-AD2DEDF610C8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D8A9578C-E336-309C-153A-D8B1A2420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7618CAE-55E9-9390-7F2B-7BB4D15D33CC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Imagem 4" descr="Interface gráfica do usuário, Tabela&#10;&#10;O conteúdo gerado por IA pode estar incorreto.">
            <a:extLst>
              <a:ext uri="{FF2B5EF4-FFF2-40B4-BE49-F238E27FC236}">
                <a16:creationId xmlns:a16="http://schemas.microsoft.com/office/drawing/2014/main" id="{26EA8E56-5959-6639-3F2E-1185B6180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" y="1532496"/>
            <a:ext cx="12192000" cy="493092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6CBCFF1-3874-4C58-D149-F7A3E74E168B}"/>
              </a:ext>
            </a:extLst>
          </p:cNvPr>
          <p:cNvSpPr/>
          <p:nvPr/>
        </p:nvSpPr>
        <p:spPr>
          <a:xfrm>
            <a:off x="105527" y="28753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3" name="Retângulo: Cantos Arredondados 3">
            <a:extLst>
              <a:ext uri="{FF2B5EF4-FFF2-40B4-BE49-F238E27FC236}">
                <a16:creationId xmlns:a16="http://schemas.microsoft.com/office/drawing/2014/main" id="{DF9EDDAE-43A0-1417-EE03-37C7A5D205A0}"/>
              </a:ext>
            </a:extLst>
          </p:cNvPr>
          <p:cNvSpPr/>
          <p:nvPr/>
        </p:nvSpPr>
        <p:spPr>
          <a:xfrm>
            <a:off x="-223321" y="356961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Clique no indicador para verificar a descrição cadastrada 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3C1E46-D822-61A1-6391-142A03DC1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894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6BFC5-B1EC-4978-9965-6CAAF3BC3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E543591D-22DA-5B83-D9C2-810AE48AD6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A0FB8D2-76DF-686B-1CBE-B799E13DC274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F3CF7728-C310-0312-FCFB-6951E45D4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0636B5F-61FF-E04A-CB03-6AF5A95EFE72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30413A3-C688-AB1C-773B-260BA7DB3785}"/>
              </a:ext>
            </a:extLst>
          </p:cNvPr>
          <p:cNvSpPr/>
          <p:nvPr/>
        </p:nvSpPr>
        <p:spPr>
          <a:xfrm>
            <a:off x="-2810393" y="3068389"/>
            <a:ext cx="2383673" cy="7085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3" name="Imagem 2" descr="Tabela&#10;&#10;O conteúdo gerado por IA pode estar incorreto.">
            <a:extLst>
              <a:ext uri="{FF2B5EF4-FFF2-40B4-BE49-F238E27FC236}">
                <a16:creationId xmlns:a16="http://schemas.microsoft.com/office/drawing/2014/main" id="{99D966D2-375D-0D3A-65AF-795FF049E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1448430"/>
            <a:ext cx="10922000" cy="460122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2055A41-9BC0-92E5-E928-5A93F34748D1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873A4119-4CAA-2D47-EDE9-A2576F8D577D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CDC9958-3F10-0CB2-A4C1-23FA1B648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842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A02C5-3FC1-831B-E127-2D873BDD9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023DCA03-9E8B-1A93-3196-DC11C61CC4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FE92EBD-E6B9-AD48-C1B2-ADF43FA615E9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Retângulo: Cantos Diagonais Arredondados 3">
            <a:extLst>
              <a:ext uri="{FF2B5EF4-FFF2-40B4-BE49-F238E27FC236}">
                <a16:creationId xmlns:a16="http://schemas.microsoft.com/office/drawing/2014/main" id="{D0CDE410-881D-7D09-101E-6C7D3BC49780}"/>
              </a:ext>
            </a:extLst>
          </p:cNvPr>
          <p:cNvSpPr/>
          <p:nvPr/>
        </p:nvSpPr>
        <p:spPr>
          <a:xfrm>
            <a:off x="2528592" y="466054"/>
            <a:ext cx="5593053" cy="566821"/>
          </a:xfrm>
          <a:prstGeom prst="round2DiagRect">
            <a:avLst/>
          </a:prstGeom>
          <a:solidFill>
            <a:srgbClr val="005C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sz="2800" b="1">
                <a:solidFill>
                  <a:schemeClr val="bg1"/>
                </a:solidFill>
                <a:latin typeface="Arial Rounded MT Bold"/>
              </a:rPr>
              <a:t>Preenchendo a documentação</a:t>
            </a:r>
            <a:endParaRPr lang="pt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DED992-6045-BCAE-CB61-63D5B7267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9ADB1682-FA73-813C-FEC1-AAA4FF2AA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338" y="1267005"/>
            <a:ext cx="10707050" cy="535686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98EA28F-8FF3-5754-739B-13F5EED19A01}"/>
              </a:ext>
            </a:extLst>
          </p:cNvPr>
          <p:cNvSpPr/>
          <p:nvPr/>
        </p:nvSpPr>
        <p:spPr>
          <a:xfrm>
            <a:off x="3031234" y="2002444"/>
            <a:ext cx="1799391" cy="11841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15CB35C4-FEA4-E5EF-8E6E-0F69FB479666}"/>
              </a:ext>
            </a:extLst>
          </p:cNvPr>
          <p:cNvSpPr/>
          <p:nvPr/>
        </p:nvSpPr>
        <p:spPr>
          <a:xfrm>
            <a:off x="4771433" y="1295549"/>
            <a:ext cx="1250676" cy="406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74947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72F5F-2E53-4E55-ED95-6E4B21037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E1992DDB-1512-9CEA-21E8-B66FEAD128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73A03A5-9828-4700-8E8D-A9E815FE50AA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Retângulo: Cantos Diagonais Arredondados 3">
            <a:extLst>
              <a:ext uri="{FF2B5EF4-FFF2-40B4-BE49-F238E27FC236}">
                <a16:creationId xmlns:a16="http://schemas.microsoft.com/office/drawing/2014/main" id="{7D6A4DEC-A099-E08E-055B-F73E5DA9A7C3}"/>
              </a:ext>
            </a:extLst>
          </p:cNvPr>
          <p:cNvSpPr/>
          <p:nvPr/>
        </p:nvSpPr>
        <p:spPr>
          <a:xfrm>
            <a:off x="2528592" y="466054"/>
            <a:ext cx="5593053" cy="566821"/>
          </a:xfrm>
          <a:prstGeom prst="round2DiagRect">
            <a:avLst/>
          </a:prstGeom>
          <a:solidFill>
            <a:srgbClr val="005C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sz="2800" b="1">
                <a:solidFill>
                  <a:schemeClr val="bg1"/>
                </a:solidFill>
                <a:latin typeface="Arial Rounded MT Bold"/>
              </a:rPr>
              <a:t>Preenchendo a documentação</a:t>
            </a:r>
            <a:endParaRPr lang="pt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7DB520-8E4A-1A11-27CC-5BEDFC718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A73D06A3-4F98-1CE3-62C2-AA1735AF2A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338" y="1267005"/>
            <a:ext cx="10707050" cy="5356865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311BAF71-CB6F-D809-9D5E-9BDF49AA796D}"/>
              </a:ext>
            </a:extLst>
          </p:cNvPr>
          <p:cNvSpPr/>
          <p:nvPr/>
        </p:nvSpPr>
        <p:spPr>
          <a:xfrm>
            <a:off x="4771433" y="1295549"/>
            <a:ext cx="1250676" cy="406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EC898BB1-9A4A-D45F-1F70-9CA15DBD80AD}"/>
              </a:ext>
            </a:extLst>
          </p:cNvPr>
          <p:cNvSpPr/>
          <p:nvPr/>
        </p:nvSpPr>
        <p:spPr>
          <a:xfrm rot="10800000">
            <a:off x="4789905" y="2692225"/>
            <a:ext cx="785091" cy="221673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8742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C6AF7-A3A2-FABB-B887-8250028FD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9688D7D2-7061-A564-0D06-124FC198B7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7B2F378-D8B8-C010-EF94-18A27F04B125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B77C3F3-FE4C-3A5E-7F4F-5D2B6C032092}"/>
              </a:ext>
            </a:extLst>
          </p:cNvPr>
          <p:cNvSpPr txBox="1"/>
          <p:nvPr/>
        </p:nvSpPr>
        <p:spPr>
          <a:xfrm>
            <a:off x="614265" y="6604481"/>
            <a:ext cx="93090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>
                <a:latin typeface="Aptos"/>
                <a:ea typeface="+mn-lt"/>
                <a:cs typeface="+mn-lt"/>
              </a:rPr>
              <a:t> </a:t>
            </a:r>
            <a:r>
              <a:rPr lang="pt-BR" sz="1400">
                <a:latin typeface="Aptos"/>
                <a:ea typeface="+mn-lt"/>
                <a:cs typeface="+mn-lt"/>
                <a:hlinkClick r:id="rId4"/>
              </a:rPr>
              <a:t>https://www.itaipu.gov.br</a:t>
            </a:r>
            <a:endParaRPr lang="pt-BR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63BA55D-9989-0F66-15D9-A89ECDF55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45304FF-E831-5DA1-56FF-0F579A00F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9862" y="720394"/>
            <a:ext cx="9083411" cy="578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40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842F7-F590-F130-158C-13F196DB9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4302DAFD-CB59-6C7A-EEBC-DDEEEBFE1D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0D1DF98-E7B9-42BD-D05B-430024A159C8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1D0F579-FE56-735B-7536-034A25719EFD}"/>
              </a:ext>
            </a:extLst>
          </p:cNvPr>
          <p:cNvSpPr/>
          <p:nvPr/>
        </p:nvSpPr>
        <p:spPr>
          <a:xfrm>
            <a:off x="4504533" y="331600"/>
            <a:ext cx="3029531" cy="800633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005CAA"/>
                </a:solidFill>
                <a:latin typeface="Arial Rounded MT Bold" panose="020F0704030504030204" pitchFamily="34" charset="0"/>
                <a:ea typeface="Calibri"/>
                <a:cs typeface="Calibri"/>
              </a:rPr>
              <a:t>Recursos de acesso do site</a:t>
            </a:r>
            <a:endParaRPr lang="pt-BR" sz="1600">
              <a:solidFill>
                <a:srgbClr val="005CAA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1A7441A-AF41-48FF-7F68-012FACE76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93D1E05-B752-5175-A121-C29BA1E1CD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5152" y="1452949"/>
            <a:ext cx="8608291" cy="45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29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9FEB1-39CA-04D3-C014-E53D73E57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560ADCE5-112E-8576-EDA9-60F710A866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ADC8D65-8DAB-0D58-6843-E4747EFC0A08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045CE14-59F5-C32B-14BF-2513172AE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29" y="669528"/>
            <a:ext cx="10948468" cy="582281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D6D4D82-5407-A483-DB71-CBE7381E3B61}"/>
              </a:ext>
            </a:extLst>
          </p:cNvPr>
          <p:cNvSpPr/>
          <p:nvPr/>
        </p:nvSpPr>
        <p:spPr>
          <a:xfrm>
            <a:off x="3244700" y="3292978"/>
            <a:ext cx="156071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Retângulo: Cantos Arredondados 3">
            <a:extLst>
              <a:ext uri="{FF2B5EF4-FFF2-40B4-BE49-F238E27FC236}">
                <a16:creationId xmlns:a16="http://schemas.microsoft.com/office/drawing/2014/main" id="{38A85282-A71C-0FDD-1A99-D81488B4CCF7}"/>
              </a:ext>
            </a:extLst>
          </p:cNvPr>
          <p:cNvSpPr/>
          <p:nvPr/>
        </p:nvSpPr>
        <p:spPr>
          <a:xfrm>
            <a:off x="2401969" y="3971554"/>
            <a:ext cx="2888076" cy="94865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 panose="020F0704030504030204" pitchFamily="34" charset="0"/>
                <a:ea typeface="Calibri"/>
                <a:cs typeface="Calibri"/>
              </a:rPr>
              <a:t>Clique em “Anexos” para acessar os anexos das linhas de atuação 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99D0530-F821-BD0A-C97B-2AB4F42C1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126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F81FB-943B-D848-C4AD-3F774AE7E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CD797050-4935-6BC3-3FBB-E4E0BD6B0D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B27F67F-3441-9CE2-A4E7-74BABCA6D53B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2597F51-0CD4-4DEF-1617-E4948E6C0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C1C80A8-6FAB-27A8-3A6F-56E3144848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346" y="760106"/>
            <a:ext cx="9759012" cy="576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58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23DA0-6D34-81BF-97D0-C9CE1A74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02199F66-8CA7-218C-FB12-F2650EDF26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B4D92F6-1A31-2149-9A6A-15A008ABAE4B}"/>
              </a:ext>
            </a:extLst>
          </p:cNvPr>
          <p:cNvSpPr/>
          <p:nvPr/>
        </p:nvSpPr>
        <p:spPr>
          <a:xfrm>
            <a:off x="-34280" y="0"/>
            <a:ext cx="12226280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13" name="Espaço Reservado para Conteúdo 1">
            <a:extLst>
              <a:ext uri="{FF2B5EF4-FFF2-40B4-BE49-F238E27FC236}">
                <a16:creationId xmlns:a16="http://schemas.microsoft.com/office/drawing/2014/main" id="{ECE8C07B-BDE2-3E80-D983-B05CDACF3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729" y="762096"/>
            <a:ext cx="5465847" cy="9306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BR" sz="4000" b="1">
                <a:solidFill>
                  <a:srgbClr val="005CAA"/>
                </a:solidFill>
              </a:rPr>
              <a:t>Editais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E363320-A924-5C54-AEC2-911A7E38AFF1}"/>
              </a:ext>
            </a:extLst>
          </p:cNvPr>
          <p:cNvSpPr txBox="1"/>
          <p:nvPr/>
        </p:nvSpPr>
        <p:spPr>
          <a:xfrm>
            <a:off x="785729" y="2045906"/>
            <a:ext cx="9495308" cy="3323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/>
              <a:t>Edital 01/2024;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pt-BR" sz="2800"/>
              <a:t>Projetos em execução; </a:t>
            </a:r>
          </a:p>
          <a:p>
            <a:endParaRPr lang="pt-BR" sz="2800" b="1"/>
          </a:p>
          <a:p>
            <a:r>
              <a:rPr lang="pt-BR" sz="2800" b="1"/>
              <a:t>Edital 01/2026;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pt-BR" sz="2800"/>
              <a:t>Chamada 01 – mar/26;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pt-BR" sz="2800"/>
              <a:t>Chamada 02 – </a:t>
            </a:r>
            <a:r>
              <a:rPr lang="pt-BR" sz="2800" err="1"/>
              <a:t>jul</a:t>
            </a:r>
            <a:r>
              <a:rPr lang="pt-BR" sz="2800"/>
              <a:t>/26;</a:t>
            </a:r>
          </a:p>
          <a:p>
            <a:pPr marL="28575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endParaRPr lang="pt-BR" sz="2400"/>
          </a:p>
          <a:p>
            <a:pPr marL="28575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endParaRPr lang="pt-BR" sz="2400" b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970EAC-C5AB-449B-17CA-C4DE50FFB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342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ECF7A-22E3-1C4C-3BE0-F45EF190D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A46A59F7-AF3B-D7D4-4F4B-3C300B8202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48B2FD2-C07F-A63C-CA9A-C1E19BECB164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16CF306-29F1-BB8B-5296-2036B0682E60}"/>
              </a:ext>
            </a:extLst>
          </p:cNvPr>
          <p:cNvSpPr/>
          <p:nvPr/>
        </p:nvSpPr>
        <p:spPr>
          <a:xfrm>
            <a:off x="4829927" y="3931989"/>
            <a:ext cx="298311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ECA275-AEC2-52B0-4D10-10CF697B1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0EA10C2-1F7C-DB20-020D-8FDD193D3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63019"/>
            <a:ext cx="12192000" cy="593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04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298F2-BDE6-94AD-9480-05CDC2191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CAD04A25-89EA-EF36-BBE3-37C8EC33C9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C7ECBC2-34C1-35A4-E101-C805BDA29D27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8217ED6-963A-78A1-5416-16A7D1B8E218}"/>
              </a:ext>
            </a:extLst>
          </p:cNvPr>
          <p:cNvSpPr/>
          <p:nvPr/>
        </p:nvSpPr>
        <p:spPr>
          <a:xfrm>
            <a:off x="4829927" y="3931989"/>
            <a:ext cx="298311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90BB9D-CA30-753E-EED1-9EBB16758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CDA4DED-9079-564F-5372-E14FDC4DB2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8491"/>
            <a:ext cx="12192000" cy="6701017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C4F73FB9-6C37-23F1-4F98-1257D3A5EFCC}"/>
              </a:ext>
            </a:extLst>
          </p:cNvPr>
          <p:cNvSpPr/>
          <p:nvPr/>
        </p:nvSpPr>
        <p:spPr>
          <a:xfrm>
            <a:off x="3256732" y="3064376"/>
            <a:ext cx="5550384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67926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E7FC9-7739-36F8-4314-30A040D51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59AECECE-4F35-4AA0-B37F-539F7D0089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C6A284A-B075-AB5F-5BEE-5225F6C6E28D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C0D198A-A372-C955-C024-E0A1D71E2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287" y="766763"/>
            <a:ext cx="6829425" cy="5324475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3B02EF8-FE90-A943-9F01-E3C47C516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073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B808D-6298-3724-FD36-34DD772A4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BB6FACEF-9ED6-3144-6692-EBFDB8CD6D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2239A7C-4C15-71A7-29E5-C93729D822E2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78A7856-FDAC-B8F6-62C8-465EC6C800AE}"/>
              </a:ext>
            </a:extLst>
          </p:cNvPr>
          <p:cNvSpPr txBox="1"/>
          <p:nvPr/>
        </p:nvSpPr>
        <p:spPr>
          <a:xfrm>
            <a:off x="123231" y="755169"/>
            <a:ext cx="12212320" cy="6740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✅ CHECKLIST — ORÇAMENTO (ANTES DE ENVIAR)</a:t>
            </a:r>
            <a:r>
              <a:rPr lang="en-US"/>
              <a:t>👉 </a:t>
            </a:r>
            <a:r>
              <a:rPr lang="en-US" b="1"/>
              <a:t>Use </a:t>
            </a:r>
            <a:r>
              <a:rPr lang="en-US" b="1" err="1"/>
              <a:t>este</a:t>
            </a:r>
            <a:r>
              <a:rPr lang="en-US" b="1"/>
              <a:t> checklist para </a:t>
            </a:r>
            <a:r>
              <a:rPr lang="en-US" b="1" err="1"/>
              <a:t>evitar</a:t>
            </a:r>
            <a:r>
              <a:rPr lang="en-US" b="1"/>
              <a:t> </a:t>
            </a:r>
            <a:r>
              <a:rPr lang="en-US" b="1" err="1"/>
              <a:t>devolução</a:t>
            </a:r>
            <a:r>
              <a:rPr lang="en-US" b="1"/>
              <a:t> do </a:t>
            </a:r>
            <a:r>
              <a:rPr lang="en-US" b="1" err="1"/>
              <a:t>projeto</a:t>
            </a:r>
            <a:endParaRPr lang="en-US" b="1"/>
          </a:p>
          <a:p>
            <a:r>
              <a:rPr lang="en-US" b="1"/>
              <a:t>📌 1. </a:t>
            </a:r>
            <a:r>
              <a:rPr lang="en-US" b="1" err="1"/>
              <a:t>Quantidade</a:t>
            </a:r>
            <a:r>
              <a:rPr lang="en-US" b="1"/>
              <a:t> de </a:t>
            </a:r>
            <a:r>
              <a:rPr lang="en-US" b="1" err="1"/>
              <a:t>orçamentos</a:t>
            </a:r>
            <a:endParaRPr lang="en-US" b="1"/>
          </a:p>
          <a:p>
            <a:r>
              <a:rPr lang="en-US"/>
              <a:t>☐ Tenho </a:t>
            </a:r>
            <a:r>
              <a:rPr lang="en-US" b="1" err="1"/>
              <a:t>pelo</a:t>
            </a:r>
            <a:r>
              <a:rPr lang="en-US" b="1"/>
              <a:t> </a:t>
            </a:r>
            <a:r>
              <a:rPr lang="en-US" b="1" err="1"/>
              <a:t>menos</a:t>
            </a:r>
            <a:r>
              <a:rPr lang="en-US" b="1"/>
              <a:t> 3 </a:t>
            </a:r>
            <a:r>
              <a:rPr lang="en-US" b="1" err="1"/>
              <a:t>orçamentos</a:t>
            </a:r>
            <a:r>
              <a:rPr lang="en-US"/>
              <a:t> para o </a:t>
            </a:r>
            <a:r>
              <a:rPr lang="en-US" err="1"/>
              <a:t>mesmo</a:t>
            </a:r>
            <a:r>
              <a:rPr lang="en-US"/>
              <a:t> item/</a:t>
            </a:r>
            <a:r>
              <a:rPr lang="en-US" err="1"/>
              <a:t>serviço</a:t>
            </a:r>
            <a:br>
              <a:rPr lang="en-US"/>
            </a:br>
            <a:r>
              <a:rPr lang="en-US"/>
              <a:t>☐ </a:t>
            </a:r>
            <a:r>
              <a:rPr lang="en-US" err="1"/>
              <a:t>Os</a:t>
            </a:r>
            <a:r>
              <a:rPr lang="en-US"/>
              <a:t> 3 </a:t>
            </a:r>
            <a:r>
              <a:rPr lang="en-US" err="1"/>
              <a:t>orçamentos</a:t>
            </a:r>
            <a:r>
              <a:rPr lang="en-US"/>
              <a:t> </a:t>
            </a:r>
            <a:r>
              <a:rPr lang="en-US" err="1"/>
              <a:t>são</a:t>
            </a:r>
            <a:r>
              <a:rPr lang="en-US"/>
              <a:t> de </a:t>
            </a:r>
            <a:r>
              <a:rPr lang="en-US" b="1" err="1"/>
              <a:t>fornecedores</a:t>
            </a:r>
            <a:r>
              <a:rPr lang="en-US" b="1"/>
              <a:t> </a:t>
            </a:r>
            <a:r>
              <a:rPr lang="en-US" b="1" err="1"/>
              <a:t>diferentes</a:t>
            </a:r>
            <a:r>
              <a:rPr lang="en-US"/>
              <a:t>⚠️ </a:t>
            </a:r>
            <a:r>
              <a:rPr lang="en-US" err="1"/>
              <a:t>Atenção</a:t>
            </a:r>
            <a:r>
              <a:rPr lang="en-US"/>
              <a:t>:</a:t>
            </a:r>
          </a:p>
          <a:p>
            <a:pPr>
              <a:buFont typeface=""/>
              <a:buChar char="•"/>
            </a:pPr>
            <a:r>
              <a:rPr lang="en-US" err="1"/>
              <a:t>Não</a:t>
            </a:r>
            <a:r>
              <a:rPr lang="en-US"/>
              <a:t> </a:t>
            </a:r>
            <a:r>
              <a:rPr lang="en-US" err="1"/>
              <a:t>podem</a:t>
            </a:r>
            <a:r>
              <a:rPr lang="en-US"/>
              <a:t> ser do </a:t>
            </a:r>
            <a:r>
              <a:rPr lang="en-US" b="1" err="1"/>
              <a:t>mesmo</a:t>
            </a:r>
            <a:r>
              <a:rPr lang="en-US" b="1"/>
              <a:t> </a:t>
            </a:r>
            <a:r>
              <a:rPr lang="en-US" b="1" err="1"/>
              <a:t>grupo</a:t>
            </a:r>
            <a:r>
              <a:rPr lang="en-US" b="1"/>
              <a:t> </a:t>
            </a:r>
            <a:r>
              <a:rPr lang="en-US" b="1" err="1"/>
              <a:t>econômico</a:t>
            </a:r>
            <a:r>
              <a:rPr lang="en-US"/>
              <a:t> (</a:t>
            </a:r>
            <a:r>
              <a:rPr lang="en-US" err="1"/>
              <a:t>empresas</a:t>
            </a:r>
            <a:r>
              <a:rPr lang="en-US"/>
              <a:t> com </a:t>
            </a:r>
            <a:r>
              <a:rPr lang="en-US" err="1"/>
              <a:t>mesmos</a:t>
            </a:r>
            <a:r>
              <a:rPr lang="en-US"/>
              <a:t> </a:t>
            </a:r>
            <a:r>
              <a:rPr lang="en-US" err="1"/>
              <a:t>sócios</a:t>
            </a:r>
            <a:r>
              <a:rPr lang="en-US"/>
              <a:t>, </a:t>
            </a:r>
            <a:r>
              <a:rPr lang="en-US" err="1"/>
              <a:t>endereço</a:t>
            </a:r>
            <a:r>
              <a:rPr lang="en-US"/>
              <a:t>, etc.)</a:t>
            </a:r>
          </a:p>
          <a:p>
            <a:r>
              <a:rPr lang="en-US" b="1"/>
              <a:t>📌 2. </a:t>
            </a:r>
            <a:r>
              <a:rPr lang="en-US" b="1" err="1"/>
              <a:t>Identificação</a:t>
            </a:r>
            <a:r>
              <a:rPr lang="en-US" b="1"/>
              <a:t> do </a:t>
            </a:r>
            <a:r>
              <a:rPr lang="en-US" b="1" err="1"/>
              <a:t>fornecedor</a:t>
            </a:r>
            <a:endParaRPr lang="en-US" b="1"/>
          </a:p>
          <a:p>
            <a:r>
              <a:rPr lang="en-US"/>
              <a:t>☐ Nome da </a:t>
            </a:r>
            <a:r>
              <a:rPr lang="en-US" err="1"/>
              <a:t>empresa</a:t>
            </a:r>
            <a:br>
              <a:rPr lang="en-US"/>
            </a:br>
            <a:r>
              <a:rPr lang="en-US"/>
              <a:t>☐ CNPJ</a:t>
            </a:r>
            <a:br>
              <a:rPr lang="en-US"/>
            </a:br>
            <a:r>
              <a:rPr lang="en-US"/>
              <a:t>☐ Contato (</a:t>
            </a:r>
            <a:r>
              <a:rPr lang="en-US" err="1"/>
              <a:t>telefone</a:t>
            </a:r>
            <a:r>
              <a:rPr lang="en-US"/>
              <a:t>, </a:t>
            </a:r>
            <a:r>
              <a:rPr lang="en-US" err="1"/>
              <a:t>endereço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e-mail)⚠️ </a:t>
            </a:r>
            <a:r>
              <a:rPr lang="en-US" err="1"/>
              <a:t>Atenção</a:t>
            </a:r>
            <a:r>
              <a:rPr lang="en-US"/>
              <a:t>:</a:t>
            </a:r>
          </a:p>
          <a:p>
            <a:pPr>
              <a:buFont typeface=""/>
              <a:buChar char="•"/>
            </a:pPr>
            <a:r>
              <a:rPr lang="en-US" err="1"/>
              <a:t>Orçamento</a:t>
            </a:r>
            <a:r>
              <a:rPr lang="en-US"/>
              <a:t> </a:t>
            </a:r>
            <a:r>
              <a:rPr lang="en-US" err="1"/>
              <a:t>sem</a:t>
            </a:r>
            <a:r>
              <a:rPr lang="en-US"/>
              <a:t> CNPJ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identificação</a:t>
            </a:r>
            <a:r>
              <a:rPr lang="en-US"/>
              <a:t> completa </a:t>
            </a:r>
            <a:r>
              <a:rPr lang="en-US" err="1"/>
              <a:t>será</a:t>
            </a:r>
            <a:r>
              <a:rPr lang="en-US"/>
              <a:t> </a:t>
            </a:r>
            <a:r>
              <a:rPr lang="en-US" err="1"/>
              <a:t>devolvido</a:t>
            </a:r>
          </a:p>
          <a:p>
            <a:r>
              <a:rPr lang="en-US" b="1"/>
              <a:t>📌 3. </a:t>
            </a:r>
            <a:r>
              <a:rPr lang="en-US" b="1" err="1"/>
              <a:t>Descrição</a:t>
            </a:r>
            <a:r>
              <a:rPr lang="en-US" b="1"/>
              <a:t> do item </a:t>
            </a:r>
            <a:r>
              <a:rPr lang="en-US" b="1" err="1"/>
              <a:t>ou</a:t>
            </a:r>
            <a:r>
              <a:rPr lang="en-US" b="1"/>
              <a:t> </a:t>
            </a:r>
            <a:r>
              <a:rPr lang="en-US" b="1" err="1"/>
              <a:t>serviço</a:t>
            </a:r>
            <a:r>
              <a:rPr lang="en-US" b="1"/>
              <a:t> (DETALHADA)</a:t>
            </a:r>
          </a:p>
          <a:p>
            <a:r>
              <a:rPr lang="en-US"/>
              <a:t>☐ </a:t>
            </a:r>
            <a:r>
              <a:rPr lang="en-US" err="1"/>
              <a:t>Está</a:t>
            </a:r>
            <a:r>
              <a:rPr lang="en-US"/>
              <a:t> claro </a:t>
            </a:r>
            <a:r>
              <a:rPr lang="en-US" err="1"/>
              <a:t>exatamente</a:t>
            </a:r>
            <a:r>
              <a:rPr lang="en-US"/>
              <a:t> o </a:t>
            </a:r>
            <a:r>
              <a:rPr lang="en-US" err="1"/>
              <a:t>que</a:t>
            </a:r>
            <a:r>
              <a:rPr lang="en-US"/>
              <a:t> </a:t>
            </a:r>
            <a:r>
              <a:rPr lang="en-US" err="1"/>
              <a:t>será</a:t>
            </a:r>
            <a:r>
              <a:rPr lang="en-US"/>
              <a:t> </a:t>
            </a:r>
            <a:r>
              <a:rPr lang="en-US" err="1"/>
              <a:t>contratado</a:t>
            </a:r>
            <a:br>
              <a:rPr lang="en-US"/>
            </a:br>
            <a:r>
              <a:rPr lang="en-US"/>
              <a:t>☐ Tem </a:t>
            </a:r>
            <a:r>
              <a:rPr lang="en-US" err="1"/>
              <a:t>especificações</a:t>
            </a:r>
            <a:r>
              <a:rPr lang="en-US"/>
              <a:t> (</a:t>
            </a:r>
            <a:r>
              <a:rPr lang="en-US" err="1"/>
              <a:t>modelo</a:t>
            </a:r>
            <a:r>
              <a:rPr lang="en-US"/>
              <a:t>, </a:t>
            </a:r>
            <a:r>
              <a:rPr lang="en-US" err="1"/>
              <a:t>características</a:t>
            </a:r>
            <a:r>
              <a:rPr lang="en-US"/>
              <a:t>, </a:t>
            </a:r>
            <a:r>
              <a:rPr lang="en-US" err="1"/>
              <a:t>serviços</a:t>
            </a:r>
            <a:r>
              <a:rPr lang="en-US"/>
              <a:t> </a:t>
            </a:r>
            <a:r>
              <a:rPr lang="en-US" err="1"/>
              <a:t>incluidos</a:t>
            </a:r>
            <a:r>
              <a:rPr lang="en-US"/>
              <a:t>, etc.)</a:t>
            </a:r>
            <a:br>
              <a:rPr lang="en-US"/>
            </a:br>
            <a:r>
              <a:rPr lang="en-US"/>
              <a:t>☐ Tem </a:t>
            </a:r>
            <a:r>
              <a:rPr lang="en-US" err="1"/>
              <a:t>prazo</a:t>
            </a:r>
            <a:r>
              <a:rPr lang="en-US"/>
              <a:t> de </a:t>
            </a:r>
            <a:r>
              <a:rPr lang="en-US" err="1"/>
              <a:t>entrega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execução</a:t>
            </a:r>
            <a:br>
              <a:rPr lang="en-US"/>
            </a:br>
            <a:r>
              <a:rPr lang="en-US"/>
              <a:t>☐ </a:t>
            </a:r>
            <a:r>
              <a:rPr lang="en-US" err="1"/>
              <a:t>Inclui</a:t>
            </a:r>
            <a:r>
              <a:rPr lang="en-US"/>
              <a:t> </a:t>
            </a:r>
            <a:r>
              <a:rPr lang="en-US" err="1"/>
              <a:t>instalação</a:t>
            </a:r>
            <a:r>
              <a:rPr lang="en-US"/>
              <a:t> (</a:t>
            </a:r>
            <a:r>
              <a:rPr lang="en-US" err="1"/>
              <a:t>quando</a:t>
            </a:r>
            <a:r>
              <a:rPr lang="en-US"/>
              <a:t> </a:t>
            </a:r>
            <a:r>
              <a:rPr lang="en-US" err="1"/>
              <a:t>necessário</a:t>
            </a:r>
            <a:r>
              <a:rPr lang="en-US"/>
              <a:t>)</a:t>
            </a:r>
            <a:br>
              <a:rPr lang="en-US"/>
            </a:br>
            <a:r>
              <a:rPr lang="en-US"/>
              <a:t>☐ </a:t>
            </a:r>
            <a:r>
              <a:rPr lang="en-US" err="1"/>
              <a:t>Inclui</a:t>
            </a:r>
            <a:r>
              <a:rPr lang="en-US"/>
              <a:t> </a:t>
            </a:r>
            <a:r>
              <a:rPr lang="en-US" err="1"/>
              <a:t>garantia</a:t>
            </a:r>
            <a:r>
              <a:rPr lang="en-US"/>
              <a:t> (</a:t>
            </a:r>
            <a:r>
              <a:rPr lang="en-US" err="1"/>
              <a:t>quando</a:t>
            </a:r>
            <a:r>
              <a:rPr lang="en-US"/>
              <a:t> </a:t>
            </a:r>
            <a:r>
              <a:rPr lang="en-US" err="1"/>
              <a:t>aplicável</a:t>
            </a:r>
            <a:r>
              <a:rPr lang="en-US"/>
              <a:t>)⚠️ </a:t>
            </a:r>
            <a:r>
              <a:rPr lang="en-US" err="1"/>
              <a:t>Atenção</a:t>
            </a:r>
            <a:r>
              <a:rPr lang="en-US"/>
              <a:t>:</a:t>
            </a:r>
          </a:p>
          <a:p>
            <a:pPr>
              <a:buFont typeface=""/>
              <a:buChar char="•"/>
            </a:pPr>
            <a:r>
              <a:rPr lang="en-US" err="1"/>
              <a:t>Não</a:t>
            </a:r>
            <a:r>
              <a:rPr lang="en-US"/>
              <a:t> usar </a:t>
            </a:r>
            <a:r>
              <a:rPr lang="en-US" err="1"/>
              <a:t>descrições</a:t>
            </a:r>
            <a:r>
              <a:rPr lang="en-US"/>
              <a:t> </a:t>
            </a:r>
            <a:r>
              <a:rPr lang="en-US" err="1"/>
              <a:t>genéricas</a:t>
            </a:r>
            <a:r>
              <a:rPr lang="en-US"/>
              <a:t> </a:t>
            </a:r>
            <a:r>
              <a:rPr lang="en-US" err="1"/>
              <a:t>como</a:t>
            </a:r>
            <a:r>
              <a:rPr lang="en-US"/>
              <a:t> “material”, “</a:t>
            </a:r>
            <a:r>
              <a:rPr lang="en-US" err="1"/>
              <a:t>equipamento</a:t>
            </a:r>
            <a:r>
              <a:rPr lang="en-US"/>
              <a:t>”, “</a:t>
            </a:r>
            <a:r>
              <a:rPr lang="en-US" err="1"/>
              <a:t>serviço</a:t>
            </a:r>
            <a:r>
              <a:rPr lang="en-US"/>
              <a:t>”</a:t>
            </a:r>
          </a:p>
          <a:p>
            <a:r>
              <a:rPr lang="en-US" b="1"/>
              <a:t>📌 4. Valor do </a:t>
            </a:r>
            <a:r>
              <a:rPr lang="en-US" b="1" err="1"/>
              <a:t>orçamento</a:t>
            </a:r>
            <a:endParaRPr lang="en-US" b="1"/>
          </a:p>
          <a:p>
            <a:r>
              <a:rPr lang="en-US"/>
              <a:t>☐ Valor total </a:t>
            </a:r>
            <a:r>
              <a:rPr lang="en-US" err="1"/>
              <a:t>informado</a:t>
            </a:r>
            <a:br>
              <a:rPr lang="en-US"/>
            </a:br>
            <a:r>
              <a:rPr lang="en-US"/>
              <a:t>☐ </a:t>
            </a:r>
            <a:r>
              <a:rPr lang="en-US" err="1"/>
              <a:t>Inclui</a:t>
            </a:r>
            <a:r>
              <a:rPr lang="en-US"/>
              <a:t> </a:t>
            </a:r>
            <a:r>
              <a:rPr lang="en-US" err="1"/>
              <a:t>impostos</a:t>
            </a:r>
            <a:br>
              <a:rPr lang="en-US"/>
            </a:br>
            <a:r>
              <a:rPr lang="en-US"/>
              <a:t>☐ </a:t>
            </a:r>
            <a:r>
              <a:rPr lang="en-US" err="1"/>
              <a:t>Inclui</a:t>
            </a:r>
            <a:r>
              <a:rPr lang="en-US"/>
              <a:t> </a:t>
            </a:r>
            <a:r>
              <a:rPr lang="en-US" err="1"/>
              <a:t>frete</a:t>
            </a:r>
            <a:r>
              <a:rPr lang="en-US"/>
              <a:t> </a:t>
            </a:r>
            <a:r>
              <a:rPr lang="en-US" err="1"/>
              <a:t>até</a:t>
            </a:r>
            <a:r>
              <a:rPr lang="en-US"/>
              <a:t> a </a:t>
            </a:r>
            <a:r>
              <a:rPr lang="en-US" err="1"/>
              <a:t>entidade</a:t>
            </a:r>
            <a:r>
              <a:rPr lang="en-US"/>
              <a:t>⚠️ </a:t>
            </a:r>
            <a:r>
              <a:rPr lang="en-US" err="1"/>
              <a:t>Atenção</a:t>
            </a:r>
            <a:r>
              <a:rPr lang="en-US"/>
              <a:t>:</a:t>
            </a:r>
          </a:p>
          <a:p>
            <a:pPr>
              <a:buFont typeface=""/>
              <a:buChar char="•"/>
            </a:pPr>
            <a:r>
              <a:rPr lang="en-US" err="1"/>
              <a:t>Orçamento</a:t>
            </a:r>
            <a:r>
              <a:rPr lang="en-US"/>
              <a:t> </a:t>
            </a:r>
            <a:r>
              <a:rPr lang="en-US" err="1"/>
              <a:t>incompleto</a:t>
            </a:r>
            <a:r>
              <a:rPr lang="en-US"/>
              <a:t> (</a:t>
            </a:r>
            <a:r>
              <a:rPr lang="en-US" err="1"/>
              <a:t>sem</a:t>
            </a:r>
            <a:r>
              <a:rPr lang="en-US"/>
              <a:t> </a:t>
            </a:r>
            <a:r>
              <a:rPr lang="en-US" err="1"/>
              <a:t>frete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taxas</a:t>
            </a:r>
            <a:r>
              <a:rPr lang="en-US"/>
              <a:t>) </a:t>
            </a:r>
            <a:r>
              <a:rPr lang="en-US" err="1"/>
              <a:t>pode</a:t>
            </a:r>
            <a:r>
              <a:rPr lang="en-US"/>
              <a:t> ser </a:t>
            </a:r>
            <a:r>
              <a:rPr lang="en-US" err="1"/>
              <a:t>desclassificado</a:t>
            </a:r>
          </a:p>
          <a:p>
            <a:endParaRPr lang="en-US" err="1"/>
          </a:p>
          <a:p>
            <a:pPr algn="ctr"/>
            <a:endParaRPr lang="pt-BR" err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F1BE95-8398-30B0-397D-86175A30D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501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64BBE-D9B3-5B91-1ADF-D86EE192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8BF05B62-8A78-50DB-FF21-3DDD4BD56F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4AA369D-08D8-7CF2-84BE-C46C32A1706E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0DABC9B-BCE8-8820-AFE3-C092E49C8D60}"/>
              </a:ext>
            </a:extLst>
          </p:cNvPr>
          <p:cNvSpPr txBox="1"/>
          <p:nvPr/>
        </p:nvSpPr>
        <p:spPr>
          <a:xfrm>
            <a:off x="467360" y="787400"/>
            <a:ext cx="11165840" cy="61863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📌 5. Validade e data</a:t>
            </a:r>
          </a:p>
          <a:p>
            <a:r>
              <a:rPr lang="en-US"/>
              <a:t>☐ Tem </a:t>
            </a:r>
            <a:r>
              <a:rPr lang="en-US" b="1"/>
              <a:t>data de emissão</a:t>
            </a:r>
            <a:br>
              <a:rPr lang="en-US" b="1"/>
            </a:br>
            <a:r>
              <a:rPr lang="en-US" b="1"/>
              <a:t>☐ Tem validade</a:t>
            </a:r>
            <a:r>
              <a:rPr lang="en-US"/>
              <a:t> (</a:t>
            </a:r>
            <a:r>
              <a:rPr lang="en-US" err="1"/>
              <a:t>preferencial</a:t>
            </a:r>
            <a:r>
              <a:rPr lang="en-US"/>
              <a:t>: 45 </a:t>
            </a:r>
            <a:r>
              <a:rPr lang="en-US" err="1"/>
              <a:t>dias</a:t>
            </a:r>
            <a:r>
              <a:rPr lang="en-US"/>
              <a:t>)</a:t>
            </a:r>
            <a:endParaRPr lang="pt-BR"/>
          </a:p>
          <a:p>
            <a:r>
              <a:rPr lang="en-US" b="1"/>
              <a:t>📌 6. </a:t>
            </a:r>
            <a:r>
              <a:rPr lang="en-US" b="1" err="1"/>
              <a:t>Assinatura</a:t>
            </a:r>
            <a:r>
              <a:rPr lang="en-US" b="1"/>
              <a:t> do </a:t>
            </a:r>
            <a:r>
              <a:rPr lang="en-US" b="1" err="1"/>
              <a:t>orçamento</a:t>
            </a:r>
            <a:endParaRPr lang="en-US" b="1"/>
          </a:p>
          <a:p>
            <a:r>
              <a:rPr lang="en-US"/>
              <a:t>☐ </a:t>
            </a:r>
            <a:r>
              <a:rPr lang="en-US" err="1"/>
              <a:t>Está</a:t>
            </a:r>
            <a:r>
              <a:rPr lang="en-US"/>
              <a:t> </a:t>
            </a:r>
            <a:r>
              <a:rPr lang="en-US" err="1"/>
              <a:t>assinado</a:t>
            </a:r>
            <a:r>
              <a:rPr lang="en-US"/>
              <a:t> (</a:t>
            </a:r>
            <a:r>
              <a:rPr lang="en-US" err="1"/>
              <a:t>quando</a:t>
            </a:r>
            <a:r>
              <a:rPr lang="en-US"/>
              <a:t> </a:t>
            </a:r>
            <a:r>
              <a:rPr lang="en-US" err="1"/>
              <a:t>não</a:t>
            </a:r>
            <a:r>
              <a:rPr lang="en-US"/>
              <a:t> </a:t>
            </a:r>
            <a:r>
              <a:rPr lang="en-US" err="1"/>
              <a:t>eletrônico</a:t>
            </a:r>
            <a:r>
              <a:rPr lang="en-US"/>
              <a:t>)</a:t>
            </a:r>
            <a:br>
              <a:rPr lang="en-US"/>
            </a:br>
            <a:r>
              <a:rPr lang="en-US"/>
              <a:t>☐ Tem </a:t>
            </a:r>
            <a:r>
              <a:rPr lang="en-US" b="1" err="1"/>
              <a:t>nome</a:t>
            </a:r>
            <a:r>
              <a:rPr lang="en-US" b="1"/>
              <a:t> </a:t>
            </a:r>
            <a:r>
              <a:rPr lang="en-US" b="1" err="1"/>
              <a:t>legível</a:t>
            </a:r>
            <a:r>
              <a:rPr lang="en-US" b="1"/>
              <a:t> de quem </a:t>
            </a:r>
            <a:r>
              <a:rPr lang="en-US" b="1" err="1"/>
              <a:t>assinou</a:t>
            </a:r>
            <a:r>
              <a:rPr lang="en-US"/>
              <a:t>⚠️ </a:t>
            </a:r>
            <a:r>
              <a:rPr lang="en-US" err="1"/>
              <a:t>Atenção</a:t>
            </a:r>
            <a:r>
              <a:rPr lang="en-US"/>
              <a:t> (</a:t>
            </a:r>
            <a:r>
              <a:rPr lang="en-US" err="1"/>
              <a:t>muito</a:t>
            </a:r>
            <a:r>
              <a:rPr lang="en-US"/>
              <a:t> </a:t>
            </a:r>
            <a:r>
              <a:rPr lang="en-US" err="1"/>
              <a:t>importante</a:t>
            </a:r>
            <a:r>
              <a:rPr lang="en-US"/>
              <a:t>):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Assinatura sem identificação (nome) gera devolução</a:t>
            </a:r>
          </a:p>
          <a:p>
            <a:r>
              <a:rPr lang="en-US" b="1"/>
              <a:t>📌 7. </a:t>
            </a:r>
            <a:r>
              <a:rPr lang="en-US" b="1" err="1"/>
              <a:t>Orçamento</a:t>
            </a:r>
            <a:r>
              <a:rPr lang="en-US" b="1"/>
              <a:t> </a:t>
            </a:r>
            <a:r>
              <a:rPr lang="en-US" b="1" err="1"/>
              <a:t>eletrônico</a:t>
            </a:r>
            <a:r>
              <a:rPr lang="en-US" b="1"/>
              <a:t> (se for o </a:t>
            </a:r>
            <a:r>
              <a:rPr lang="en-US" b="1" err="1"/>
              <a:t>caso</a:t>
            </a:r>
            <a:r>
              <a:rPr lang="en-US" b="1"/>
              <a:t>)</a:t>
            </a:r>
          </a:p>
          <a:p>
            <a:r>
              <a:rPr lang="en-US"/>
              <a:t>☐ Tem </a:t>
            </a:r>
            <a:r>
              <a:rPr lang="en-US" err="1"/>
              <a:t>comprovação</a:t>
            </a:r>
            <a:r>
              <a:rPr lang="en-US"/>
              <a:t> de </a:t>
            </a:r>
            <a:r>
              <a:rPr lang="en-US" err="1"/>
              <a:t>origem</a:t>
            </a:r>
            <a:r>
              <a:rPr lang="en-US"/>
              <a:t> (ex: e-mail do </a:t>
            </a:r>
            <a:r>
              <a:rPr lang="en-US" err="1"/>
              <a:t>fornecedor</a:t>
            </a:r>
            <a:r>
              <a:rPr lang="en-US"/>
              <a:t>)</a:t>
            </a:r>
            <a:br>
              <a:rPr lang="en-US"/>
            </a:br>
            <a:r>
              <a:rPr lang="en-US"/>
              <a:t>☐ </a:t>
            </a:r>
            <a:r>
              <a:rPr lang="en-US" err="1"/>
              <a:t>Contém</a:t>
            </a:r>
            <a:r>
              <a:rPr lang="en-US"/>
              <a:t> data de </a:t>
            </a:r>
            <a:r>
              <a:rPr lang="en-US" err="1"/>
              <a:t>emissão</a:t>
            </a:r>
            <a:endParaRPr lang="en-US"/>
          </a:p>
          <a:p>
            <a:r>
              <a:rPr lang="en-US" b="1"/>
              <a:t>🚨 ERROS QUE MAIS GERAM DEVOLUÇÃO</a:t>
            </a:r>
            <a:r>
              <a:rPr lang="en-US"/>
              <a:t>(para </a:t>
            </a:r>
            <a:r>
              <a:rPr lang="en-US" err="1"/>
              <a:t>destacar</a:t>
            </a:r>
            <a:r>
              <a:rPr lang="en-US"/>
              <a:t> para as </a:t>
            </a:r>
            <a:r>
              <a:rPr lang="en-US" err="1"/>
              <a:t>entidades</a:t>
            </a:r>
            <a:r>
              <a:rPr lang="en-US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❌ Menos de 3 orçamentos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❌ </a:t>
            </a:r>
            <a:r>
              <a:rPr lang="en-US" err="1"/>
              <a:t>Fornecedores</a:t>
            </a:r>
            <a:r>
              <a:rPr lang="en-US"/>
              <a:t> do </a:t>
            </a:r>
            <a:r>
              <a:rPr lang="en-US" b="1" err="1"/>
              <a:t>mesmo</a:t>
            </a:r>
            <a:r>
              <a:rPr lang="en-US" b="1"/>
              <a:t> </a:t>
            </a:r>
            <a:r>
              <a:rPr lang="en-US" b="1" err="1"/>
              <a:t>grupo</a:t>
            </a:r>
            <a:r>
              <a:rPr lang="en-US" b="1"/>
              <a:t> </a:t>
            </a:r>
            <a:r>
              <a:rPr lang="en-US" b="1" err="1"/>
              <a:t>econômico</a:t>
            </a:r>
            <a:endParaRPr lang="en-US" err="1"/>
          </a:p>
          <a:p>
            <a:pPr marL="285750" indent="-285750">
              <a:buFont typeface="Arial"/>
              <a:buChar char="•"/>
            </a:pPr>
            <a:r>
              <a:rPr lang="en-US"/>
              <a:t>❌ Descrição incompleta ou genérica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❌ Falta de CNPJ/identificação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❌ Valor </a:t>
            </a:r>
            <a:r>
              <a:rPr lang="en-US" err="1"/>
              <a:t>sem</a:t>
            </a:r>
            <a:r>
              <a:rPr lang="en-US"/>
              <a:t> </a:t>
            </a:r>
            <a:r>
              <a:rPr lang="en-US" err="1"/>
              <a:t>frete</a:t>
            </a:r>
            <a:r>
              <a:rPr lang="en-US"/>
              <a:t>/</a:t>
            </a:r>
            <a:r>
              <a:rPr lang="en-US" err="1"/>
              <a:t>impostos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❌ Sem data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validade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❌ </a:t>
            </a:r>
            <a:r>
              <a:rPr lang="en-US" err="1"/>
              <a:t>Assinatura</a:t>
            </a:r>
            <a:r>
              <a:rPr lang="en-US"/>
              <a:t> </a:t>
            </a:r>
            <a:r>
              <a:rPr lang="en-US" err="1"/>
              <a:t>sem</a:t>
            </a:r>
            <a:r>
              <a:rPr lang="en-US"/>
              <a:t> </a:t>
            </a:r>
            <a:r>
              <a:rPr lang="en-US" err="1"/>
              <a:t>nome</a:t>
            </a:r>
            <a:r>
              <a:rPr lang="en-US"/>
              <a:t> de quem </a:t>
            </a:r>
            <a:r>
              <a:rPr lang="en-US" err="1"/>
              <a:t>assinou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❌ Falta de </a:t>
            </a:r>
            <a:r>
              <a:rPr lang="en-US" err="1"/>
              <a:t>comprovação</a:t>
            </a:r>
            <a:r>
              <a:rPr lang="en-US"/>
              <a:t> (</a:t>
            </a:r>
            <a:r>
              <a:rPr lang="en-US" err="1"/>
              <a:t>orçamento</a:t>
            </a:r>
            <a:r>
              <a:rPr lang="en-US"/>
              <a:t> </a:t>
            </a:r>
            <a:r>
              <a:rPr lang="en-US" err="1"/>
              <a:t>por</a:t>
            </a:r>
            <a:r>
              <a:rPr lang="en-US"/>
              <a:t> e-mail)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❌ </a:t>
            </a:r>
            <a:r>
              <a:rPr lang="en-US" err="1"/>
              <a:t>Tabela</a:t>
            </a:r>
            <a:r>
              <a:rPr lang="en-US"/>
              <a:t> </a:t>
            </a:r>
            <a:r>
              <a:rPr lang="en-US" err="1"/>
              <a:t>comparativa</a:t>
            </a:r>
            <a:r>
              <a:rPr lang="en-US"/>
              <a:t> </a:t>
            </a:r>
            <a:r>
              <a:rPr lang="en-US" err="1"/>
              <a:t>errada</a:t>
            </a:r>
            <a:endParaRPr lang="en-US"/>
          </a:p>
          <a:p>
            <a:endParaRPr lang="en-US"/>
          </a:p>
          <a:p>
            <a:pPr algn="ctr"/>
            <a:endParaRPr lang="pt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BC5C3E-F4CF-1BB8-0399-62094F45F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065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1ADE7-3E23-7322-71F2-C0739C160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C084C33C-800F-871D-F961-A6DA8ABB04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D1F5DE8-D143-2304-42BE-20D000E3799B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pic>
        <p:nvPicPr>
          <p:cNvPr id="4" name="Imagem 3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0CB3BFA9-3631-6F33-8F59-E7FBF1A2C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620" y="1005840"/>
            <a:ext cx="8691320" cy="57099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D83A04-9CE6-7F61-2823-3DBEBD41C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251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8421E-0F30-822D-F5EB-2AA46A663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E19EA489-B3E1-459C-4E3C-E8F766F511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2511574-1148-FD15-DD9A-6297C37D3639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F2D401D-CD85-C4BF-0ACF-8D62AED80B40}"/>
              </a:ext>
            </a:extLst>
          </p:cNvPr>
          <p:cNvSpPr/>
          <p:nvPr/>
        </p:nvSpPr>
        <p:spPr>
          <a:xfrm>
            <a:off x="4819767" y="4348549"/>
            <a:ext cx="298311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571939-E9E2-2F5C-F7F4-8F69C84E3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3D26997-1846-90B8-C52C-A656004F5A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54"/>
            <a:ext cx="12192000" cy="677129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A0B58382-F080-03BB-1553-22AE2DD05A0E}"/>
              </a:ext>
            </a:extLst>
          </p:cNvPr>
          <p:cNvSpPr/>
          <p:nvPr/>
        </p:nvSpPr>
        <p:spPr>
          <a:xfrm>
            <a:off x="3536131" y="3847174"/>
            <a:ext cx="5550384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7800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76D58-9A15-E7E0-6BB2-E1A43779B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E089E701-0B70-ACC1-719C-5EF243B573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34E65D8-4378-A9F0-80DB-6BD9E7D71C07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pic>
        <p:nvPicPr>
          <p:cNvPr id="3" name="Imagem 2" descr="Tabela&#10;&#10;O conteúdo gerado por IA pode estar incorreto.">
            <a:extLst>
              <a:ext uri="{FF2B5EF4-FFF2-40B4-BE49-F238E27FC236}">
                <a16:creationId xmlns:a16="http://schemas.microsoft.com/office/drawing/2014/main" id="{7EB5EB9B-FD65-D194-8CE1-2EA47A38F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12" y="838200"/>
            <a:ext cx="11687175" cy="5181600"/>
          </a:xfrm>
          <a:prstGeom prst="rect">
            <a:avLst/>
          </a:prstGeom>
        </p:spPr>
      </p:pic>
      <p:sp>
        <p:nvSpPr>
          <p:cNvPr id="9" name="Retângulo: Cantos Arredondados 3">
            <a:extLst>
              <a:ext uri="{FF2B5EF4-FFF2-40B4-BE49-F238E27FC236}">
                <a16:creationId xmlns:a16="http://schemas.microsoft.com/office/drawing/2014/main" id="{BCEFF51B-4882-B300-C5B3-88913ED6411C}"/>
              </a:ext>
            </a:extLst>
          </p:cNvPr>
          <p:cNvSpPr/>
          <p:nvPr/>
        </p:nvSpPr>
        <p:spPr>
          <a:xfrm>
            <a:off x="5445959" y="5621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Preencher os dados</a:t>
            </a: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Gerar PDF e assinar 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CA90757-5C75-5B30-D10A-3EBBC326F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631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5582A-0FD3-E465-2B53-0DA80F422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5538792D-0535-C478-3ED3-ABA266D106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4B5333F3-4F4B-E7CE-CBC5-32DABB12A9AA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ECD9F5F3-1671-808E-7949-0A40EA9B7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1518216"/>
            <a:ext cx="10515600" cy="362210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 algn="ctr">
              <a:buNone/>
            </a:pPr>
            <a:r>
              <a:rPr lang="pt-BR" sz="4400"/>
              <a:t>A partir deste momento o envio das informações será via sistema Bússola Social.</a:t>
            </a:r>
          </a:p>
          <a:p>
            <a:pPr marL="0" indent="0" algn="ctr">
              <a:buNone/>
            </a:pPr>
            <a:endParaRPr lang="pt-BR" sz="4400"/>
          </a:p>
          <a:p>
            <a:pPr marL="0" indent="0" algn="ctr">
              <a:buNone/>
            </a:pPr>
            <a:endParaRPr lang="pt-BR" sz="4400"/>
          </a:p>
          <a:p>
            <a:pPr marL="0" indent="0" algn="ctr">
              <a:buNone/>
            </a:pPr>
            <a:r>
              <a:rPr lang="pt-BR" sz="4400"/>
              <a:t>Esteja atento!!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76606D-58A5-A2F2-C99F-3B80C98E4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94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19BDB-24EE-AAF4-4C4D-4CBF18DB6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F0B6CBB2-9C52-6340-6092-5B7A546268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4A51E9CF-0E65-3BA6-8545-151F1770A5F0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9A15017C-CCCC-BCEF-C810-61B40D958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pic>
        <p:nvPicPr>
          <p:cNvPr id="3" name="Imagem 2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5ABE06C4-CFD9-257E-3037-AEAFE45A5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38064"/>
            <a:ext cx="12192000" cy="398187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AA09F350-0B93-BBBF-255F-531BF40B8B38}"/>
              </a:ext>
            </a:extLst>
          </p:cNvPr>
          <p:cNvSpPr/>
          <p:nvPr/>
        </p:nvSpPr>
        <p:spPr>
          <a:xfrm>
            <a:off x="7664567" y="1574869"/>
            <a:ext cx="6666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76F5C65-BD2E-BCD4-215E-C2AE19823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149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14A31-032D-722C-908F-BF334F00E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F5C74124-FD32-0147-2BAB-77D1119607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9ED7E77-DCB0-394B-B60D-9E51A9637B97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13" name="Espaço Reservado para Conteúdo 1">
            <a:extLst>
              <a:ext uri="{FF2B5EF4-FFF2-40B4-BE49-F238E27FC236}">
                <a16:creationId xmlns:a16="http://schemas.microsoft.com/office/drawing/2014/main" id="{61351412-16B9-93FC-D33F-E3352830C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366" y="326669"/>
            <a:ext cx="10515600" cy="9306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b="1">
                <a:solidFill>
                  <a:srgbClr val="005CAA"/>
                </a:solidFill>
                <a:cs typeface="Calibri"/>
              </a:rPr>
              <a:t>Processo após </a:t>
            </a:r>
            <a:r>
              <a:rPr lang="pt-BR" sz="3600" b="1" u="sng">
                <a:solidFill>
                  <a:srgbClr val="005CAA"/>
                </a:solidFill>
                <a:cs typeface="Calibri"/>
              </a:rPr>
              <a:t>selecionado e ajustado</a:t>
            </a:r>
            <a:r>
              <a:rPr lang="pt-BR" sz="3600" b="1">
                <a:solidFill>
                  <a:srgbClr val="005CAA"/>
                </a:solidFill>
                <a:cs typeface="Calibri"/>
              </a:rPr>
              <a:t>!</a:t>
            </a:r>
          </a:p>
        </p:txBody>
      </p:sp>
      <p:sp>
        <p:nvSpPr>
          <p:cNvPr id="46" name="Seta: para a Direita 45">
            <a:extLst>
              <a:ext uri="{FF2B5EF4-FFF2-40B4-BE49-F238E27FC236}">
                <a16:creationId xmlns:a16="http://schemas.microsoft.com/office/drawing/2014/main" id="{183018AA-1D80-651B-F766-D5C2A6160587}"/>
              </a:ext>
            </a:extLst>
          </p:cNvPr>
          <p:cNvSpPr/>
          <p:nvPr/>
        </p:nvSpPr>
        <p:spPr>
          <a:xfrm>
            <a:off x="696712" y="2361937"/>
            <a:ext cx="11193536" cy="802375"/>
          </a:xfrm>
          <a:prstGeom prst="rightArrow">
            <a:avLst>
              <a:gd name="adj1" fmla="val 50000"/>
              <a:gd name="adj2" fmla="val 105841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C92A4DCC-597E-04F9-B672-741CE72F2210}"/>
              </a:ext>
            </a:extLst>
          </p:cNvPr>
          <p:cNvGrpSpPr/>
          <p:nvPr/>
        </p:nvGrpSpPr>
        <p:grpSpPr>
          <a:xfrm>
            <a:off x="696712" y="1322511"/>
            <a:ext cx="9000528" cy="2420225"/>
            <a:chOff x="678424" y="1542372"/>
            <a:chExt cx="9000528" cy="2420225"/>
          </a:xfrm>
        </p:grpSpPr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75E7BA7D-5919-5C6B-C7C5-F07ECDF459C7}"/>
                </a:ext>
              </a:extLst>
            </p:cNvPr>
            <p:cNvGrpSpPr/>
            <p:nvPr/>
          </p:nvGrpSpPr>
          <p:grpSpPr>
            <a:xfrm>
              <a:off x="678424" y="1576013"/>
              <a:ext cx="1956816" cy="2386584"/>
              <a:chOff x="788152" y="4144747"/>
              <a:chExt cx="1956816" cy="2386584"/>
            </a:xfrm>
          </p:grpSpPr>
          <p:sp>
            <p:nvSpPr>
              <p:cNvPr id="3" name="Retângulo: Cantos Arredondados 2">
                <a:extLst>
                  <a:ext uri="{FF2B5EF4-FFF2-40B4-BE49-F238E27FC236}">
                    <a16:creationId xmlns:a16="http://schemas.microsoft.com/office/drawing/2014/main" id="{6EEEF3EC-B55A-19EC-937E-9853003B8149}"/>
                  </a:ext>
                </a:extLst>
              </p:cNvPr>
              <p:cNvSpPr/>
              <p:nvPr/>
            </p:nvSpPr>
            <p:spPr>
              <a:xfrm>
                <a:off x="788152" y="4144747"/>
                <a:ext cx="1956816" cy="2386584"/>
              </a:xfrm>
              <a:prstGeom prst="roundRect">
                <a:avLst/>
              </a:prstGeom>
              <a:solidFill>
                <a:srgbClr val="EBF3F5"/>
              </a:solidFill>
              <a:ln>
                <a:solidFill>
                  <a:srgbClr val="005C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" name="Losango 3">
                <a:extLst>
                  <a:ext uri="{FF2B5EF4-FFF2-40B4-BE49-F238E27FC236}">
                    <a16:creationId xmlns:a16="http://schemas.microsoft.com/office/drawing/2014/main" id="{BCC95F8C-2619-B0E5-F7BC-2E19ECB1A1B7}"/>
                  </a:ext>
                </a:extLst>
              </p:cNvPr>
              <p:cNvSpPr/>
              <p:nvPr/>
            </p:nvSpPr>
            <p:spPr>
              <a:xfrm>
                <a:off x="1368796" y="4215384"/>
                <a:ext cx="795528" cy="786384"/>
              </a:xfrm>
              <a:prstGeom prst="diamond">
                <a:avLst/>
              </a:prstGeom>
              <a:solidFill>
                <a:schemeClr val="bg1"/>
              </a:solidFill>
              <a:ln>
                <a:solidFill>
                  <a:srgbClr val="005C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400" b="1">
                    <a:solidFill>
                      <a:srgbClr val="005CAA"/>
                    </a:solidFill>
                  </a:rPr>
                  <a:t>1</a:t>
                </a:r>
              </a:p>
            </p:txBody>
          </p:sp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CAC82C68-B691-3C34-0024-E188E5D136E7}"/>
                  </a:ext>
                </a:extLst>
              </p:cNvPr>
              <p:cNvSpPr txBox="1"/>
              <p:nvPr/>
            </p:nvSpPr>
            <p:spPr>
              <a:xfrm>
                <a:off x="914766" y="5014759"/>
                <a:ext cx="170358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/>
                  <a:t>Assinatura Instrumento de Repasse (IR)</a:t>
                </a:r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69062C7F-C4AF-89D2-CC27-7083B1D81BC2}"/>
                </a:ext>
              </a:extLst>
            </p:cNvPr>
            <p:cNvGrpSpPr/>
            <p:nvPr/>
          </p:nvGrpSpPr>
          <p:grpSpPr>
            <a:xfrm>
              <a:off x="3026328" y="1542372"/>
              <a:ext cx="1956816" cy="2386584"/>
              <a:chOff x="2877951" y="1568976"/>
              <a:chExt cx="1956816" cy="2386584"/>
            </a:xfrm>
          </p:grpSpPr>
          <p:sp>
            <p:nvSpPr>
              <p:cNvPr id="15" name="Retângulo: Cantos Arredondados 14">
                <a:extLst>
                  <a:ext uri="{FF2B5EF4-FFF2-40B4-BE49-F238E27FC236}">
                    <a16:creationId xmlns:a16="http://schemas.microsoft.com/office/drawing/2014/main" id="{60C4B6F2-293E-7D09-8638-5F7191D1B90B}"/>
                  </a:ext>
                </a:extLst>
              </p:cNvPr>
              <p:cNvSpPr/>
              <p:nvPr/>
            </p:nvSpPr>
            <p:spPr>
              <a:xfrm>
                <a:off x="2877951" y="1568976"/>
                <a:ext cx="1956816" cy="2386584"/>
              </a:xfrm>
              <a:prstGeom prst="roundRect">
                <a:avLst/>
              </a:prstGeom>
              <a:solidFill>
                <a:srgbClr val="EBF3F5"/>
              </a:solidFill>
              <a:ln>
                <a:solidFill>
                  <a:srgbClr val="005C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9" name="Agrupar 8">
                <a:extLst>
                  <a:ext uri="{FF2B5EF4-FFF2-40B4-BE49-F238E27FC236}">
                    <a16:creationId xmlns:a16="http://schemas.microsoft.com/office/drawing/2014/main" id="{2EDC3239-0B33-2200-02BC-E8FDB33BEF39}"/>
                  </a:ext>
                </a:extLst>
              </p:cNvPr>
              <p:cNvGrpSpPr/>
              <p:nvPr/>
            </p:nvGrpSpPr>
            <p:grpSpPr>
              <a:xfrm>
                <a:off x="3004563" y="1723172"/>
                <a:ext cx="1703588" cy="1592096"/>
                <a:chOff x="914766" y="4215384"/>
                <a:chExt cx="1703588" cy="1592096"/>
              </a:xfrm>
            </p:grpSpPr>
            <p:sp>
              <p:nvSpPr>
                <p:cNvPr id="12" name="Losango 11">
                  <a:extLst>
                    <a:ext uri="{FF2B5EF4-FFF2-40B4-BE49-F238E27FC236}">
                      <a16:creationId xmlns:a16="http://schemas.microsoft.com/office/drawing/2014/main" id="{521A8ABF-9E4F-2DDD-DAAE-13BD08CAACCB}"/>
                    </a:ext>
                  </a:extLst>
                </p:cNvPr>
                <p:cNvSpPr/>
                <p:nvPr/>
              </p:nvSpPr>
              <p:spPr>
                <a:xfrm>
                  <a:off x="1368796" y="4215384"/>
                  <a:ext cx="795528" cy="786384"/>
                </a:xfrm>
                <a:prstGeom prst="diamond">
                  <a:avLst/>
                </a:prstGeom>
                <a:solidFill>
                  <a:schemeClr val="bg1"/>
                </a:solidFill>
                <a:ln>
                  <a:solidFill>
                    <a:srgbClr val="005CAA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t-BR" sz="2400" b="1">
                      <a:solidFill>
                        <a:srgbClr val="005CAA"/>
                      </a:solidFill>
                    </a:rPr>
                    <a:t>2</a:t>
                  </a:r>
                </a:p>
              </p:txBody>
            </p:sp>
            <p:sp>
              <p:nvSpPr>
                <p:cNvPr id="14" name="CaixaDeTexto 13">
                  <a:extLst>
                    <a:ext uri="{FF2B5EF4-FFF2-40B4-BE49-F238E27FC236}">
                      <a16:creationId xmlns:a16="http://schemas.microsoft.com/office/drawing/2014/main" id="{66F6F34C-D6EC-DB16-5125-C83435768805}"/>
                    </a:ext>
                  </a:extLst>
                </p:cNvPr>
                <p:cNvSpPr txBox="1"/>
                <p:nvPr/>
              </p:nvSpPr>
              <p:spPr>
                <a:xfrm>
                  <a:off x="914766" y="5161149"/>
                  <a:ext cx="170358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b="1"/>
                    <a:t>Orçamento para compra</a:t>
                  </a:r>
                </a:p>
              </p:txBody>
            </p:sp>
          </p:grp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4D1E1681-B63B-ECDC-3ED5-C8D7D7AEE684}"/>
                </a:ext>
              </a:extLst>
            </p:cNvPr>
            <p:cNvGrpSpPr/>
            <p:nvPr/>
          </p:nvGrpSpPr>
          <p:grpSpPr>
            <a:xfrm>
              <a:off x="5374232" y="1553541"/>
              <a:ext cx="1956816" cy="2386584"/>
              <a:chOff x="788152" y="4144747"/>
              <a:chExt cx="1956816" cy="2386584"/>
            </a:xfrm>
          </p:grpSpPr>
          <p:sp>
            <p:nvSpPr>
              <p:cNvPr id="20" name="Retângulo: Cantos Arredondados 19">
                <a:extLst>
                  <a:ext uri="{FF2B5EF4-FFF2-40B4-BE49-F238E27FC236}">
                    <a16:creationId xmlns:a16="http://schemas.microsoft.com/office/drawing/2014/main" id="{83215F31-DBAA-9F96-1BD3-F517B714365C}"/>
                  </a:ext>
                </a:extLst>
              </p:cNvPr>
              <p:cNvSpPr/>
              <p:nvPr/>
            </p:nvSpPr>
            <p:spPr>
              <a:xfrm>
                <a:off x="788152" y="4144747"/>
                <a:ext cx="1956816" cy="2386584"/>
              </a:xfrm>
              <a:prstGeom prst="roundRect">
                <a:avLst/>
              </a:prstGeom>
              <a:solidFill>
                <a:srgbClr val="99CCFF"/>
              </a:solidFill>
              <a:ln>
                <a:solidFill>
                  <a:srgbClr val="005C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Losango 20">
                <a:extLst>
                  <a:ext uri="{FF2B5EF4-FFF2-40B4-BE49-F238E27FC236}">
                    <a16:creationId xmlns:a16="http://schemas.microsoft.com/office/drawing/2014/main" id="{813FEE9F-53AD-C24B-4FE5-53212BADE85C}"/>
                  </a:ext>
                </a:extLst>
              </p:cNvPr>
              <p:cNvSpPr/>
              <p:nvPr/>
            </p:nvSpPr>
            <p:spPr>
              <a:xfrm>
                <a:off x="1368796" y="4215384"/>
                <a:ext cx="795528" cy="786384"/>
              </a:xfrm>
              <a:prstGeom prst="diamond">
                <a:avLst/>
              </a:prstGeom>
              <a:solidFill>
                <a:srgbClr val="EBF3F5"/>
              </a:solidFill>
              <a:ln>
                <a:solidFill>
                  <a:srgbClr val="005C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400" b="1">
                    <a:solidFill>
                      <a:srgbClr val="005CAA"/>
                    </a:solidFill>
                  </a:rPr>
                  <a:t>3</a:t>
                </a:r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FC24ECDA-46B8-3FA0-4480-FCB66EDB60A4}"/>
                  </a:ext>
                </a:extLst>
              </p:cNvPr>
              <p:cNvSpPr txBox="1"/>
              <p:nvPr/>
            </p:nvSpPr>
            <p:spPr>
              <a:xfrm>
                <a:off x="914766" y="5202762"/>
                <a:ext cx="170358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000" b="1"/>
                  <a:t>Análise CAIXA</a:t>
                </a:r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902A0C69-811D-28FE-90F3-D9D9B57EE231}"/>
                </a:ext>
              </a:extLst>
            </p:cNvPr>
            <p:cNvGrpSpPr/>
            <p:nvPr/>
          </p:nvGrpSpPr>
          <p:grpSpPr>
            <a:xfrm>
              <a:off x="7722136" y="1542372"/>
              <a:ext cx="1956816" cy="2386584"/>
              <a:chOff x="788152" y="4144747"/>
              <a:chExt cx="1956816" cy="2386584"/>
            </a:xfrm>
          </p:grpSpPr>
          <p:sp>
            <p:nvSpPr>
              <p:cNvPr id="24" name="Retângulo: Cantos Arredondados 23">
                <a:extLst>
                  <a:ext uri="{FF2B5EF4-FFF2-40B4-BE49-F238E27FC236}">
                    <a16:creationId xmlns:a16="http://schemas.microsoft.com/office/drawing/2014/main" id="{0D24FCBB-3C5E-44F7-2D2D-7D0D6371312F}"/>
                  </a:ext>
                </a:extLst>
              </p:cNvPr>
              <p:cNvSpPr/>
              <p:nvPr/>
            </p:nvSpPr>
            <p:spPr>
              <a:xfrm>
                <a:off x="788152" y="4144747"/>
                <a:ext cx="1956816" cy="2386584"/>
              </a:xfrm>
              <a:prstGeom prst="roundRect">
                <a:avLst/>
              </a:prstGeom>
              <a:solidFill>
                <a:srgbClr val="EBF3F5"/>
              </a:solidFill>
              <a:ln>
                <a:solidFill>
                  <a:srgbClr val="005C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Losango 24">
                <a:extLst>
                  <a:ext uri="{FF2B5EF4-FFF2-40B4-BE49-F238E27FC236}">
                    <a16:creationId xmlns:a16="http://schemas.microsoft.com/office/drawing/2014/main" id="{9B05D3F0-4419-823B-47B5-F7418F90697A}"/>
                  </a:ext>
                </a:extLst>
              </p:cNvPr>
              <p:cNvSpPr/>
              <p:nvPr/>
            </p:nvSpPr>
            <p:spPr>
              <a:xfrm>
                <a:off x="1368796" y="4215384"/>
                <a:ext cx="795528" cy="786384"/>
              </a:xfrm>
              <a:prstGeom prst="diamond">
                <a:avLst/>
              </a:prstGeom>
              <a:solidFill>
                <a:schemeClr val="bg1"/>
              </a:solidFill>
              <a:ln>
                <a:solidFill>
                  <a:srgbClr val="005C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400" b="1">
                    <a:solidFill>
                      <a:srgbClr val="005CAA"/>
                    </a:solidFill>
                  </a:rPr>
                  <a:t>4</a:t>
                </a:r>
              </a:p>
            </p:txBody>
          </p:sp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1B38FA3F-93E3-AA10-B555-776D62060734}"/>
                  </a:ext>
                </a:extLst>
              </p:cNvPr>
              <p:cNvSpPr txBox="1"/>
              <p:nvPr/>
            </p:nvSpPr>
            <p:spPr>
              <a:xfrm>
                <a:off x="851459" y="5034135"/>
                <a:ext cx="183020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b="1"/>
                  <a:t>Preparação de documentação para DESBLOQUEIO</a:t>
                </a:r>
              </a:p>
            </p:txBody>
          </p:sp>
        </p:grpSp>
      </p:grpSp>
      <p:sp>
        <p:nvSpPr>
          <p:cNvPr id="48" name="Seta: para a Direita 47">
            <a:extLst>
              <a:ext uri="{FF2B5EF4-FFF2-40B4-BE49-F238E27FC236}">
                <a16:creationId xmlns:a16="http://schemas.microsoft.com/office/drawing/2014/main" id="{88805AA5-DBEC-DCC5-AE7B-984439F15CBD}"/>
              </a:ext>
            </a:extLst>
          </p:cNvPr>
          <p:cNvSpPr/>
          <p:nvPr/>
        </p:nvSpPr>
        <p:spPr>
          <a:xfrm>
            <a:off x="710360" y="4983910"/>
            <a:ext cx="11193536" cy="802375"/>
          </a:xfrm>
          <a:prstGeom prst="rightArrow">
            <a:avLst>
              <a:gd name="adj1" fmla="val 50000"/>
              <a:gd name="adj2" fmla="val 105841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FBAFAB3B-3CAC-BA6A-3B71-D18022C8FFF4}"/>
              </a:ext>
            </a:extLst>
          </p:cNvPr>
          <p:cNvSpPr/>
          <p:nvPr/>
        </p:nvSpPr>
        <p:spPr>
          <a:xfrm>
            <a:off x="2333719" y="4116793"/>
            <a:ext cx="1956816" cy="2386584"/>
          </a:xfrm>
          <a:prstGeom prst="roundRect">
            <a:avLst/>
          </a:prstGeom>
          <a:solidFill>
            <a:srgbClr val="99CCFF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E694F995-0CDC-283A-751A-1E3C2FB6F33F}"/>
              </a:ext>
            </a:extLst>
          </p:cNvPr>
          <p:cNvSpPr/>
          <p:nvPr/>
        </p:nvSpPr>
        <p:spPr>
          <a:xfrm>
            <a:off x="2914363" y="4187430"/>
            <a:ext cx="795528" cy="786384"/>
          </a:xfrm>
          <a:prstGeom prst="diamond">
            <a:avLst/>
          </a:prstGeom>
          <a:solidFill>
            <a:srgbClr val="EBF3F5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>
                <a:solidFill>
                  <a:srgbClr val="005CAA"/>
                </a:solidFill>
              </a:rPr>
              <a:t>5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C29E807F-C595-13A8-E3BC-0BBE4AA6ACCE}"/>
              </a:ext>
            </a:extLst>
          </p:cNvPr>
          <p:cNvSpPr txBox="1"/>
          <p:nvPr/>
        </p:nvSpPr>
        <p:spPr>
          <a:xfrm>
            <a:off x="2397026" y="5006181"/>
            <a:ext cx="18302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/>
              <a:t>Análise da CAIXA e pagamento ao fornecedor</a:t>
            </a:r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1B5E06B5-1FE7-CDCA-B645-B65C9AF0BB14}"/>
              </a:ext>
            </a:extLst>
          </p:cNvPr>
          <p:cNvSpPr/>
          <p:nvPr/>
        </p:nvSpPr>
        <p:spPr>
          <a:xfrm>
            <a:off x="4714495" y="4116793"/>
            <a:ext cx="1956816" cy="2386584"/>
          </a:xfrm>
          <a:prstGeom prst="roundRect">
            <a:avLst/>
          </a:prstGeom>
          <a:solidFill>
            <a:srgbClr val="EBF3F5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85B81AF2-41F2-0A09-F500-EA5649F9528C}"/>
              </a:ext>
            </a:extLst>
          </p:cNvPr>
          <p:cNvSpPr/>
          <p:nvPr/>
        </p:nvSpPr>
        <p:spPr>
          <a:xfrm>
            <a:off x="5295139" y="4187430"/>
            <a:ext cx="795528" cy="786384"/>
          </a:xfrm>
          <a:prstGeom prst="diamond">
            <a:avLst/>
          </a:prstGeom>
          <a:solidFill>
            <a:schemeClr val="bg1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>
                <a:solidFill>
                  <a:srgbClr val="005CAA"/>
                </a:solidFill>
              </a:rPr>
              <a:t>6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361710C3-BB1E-FEBC-B07B-371287D0D87E}"/>
              </a:ext>
            </a:extLst>
          </p:cNvPr>
          <p:cNvSpPr txBox="1"/>
          <p:nvPr/>
        </p:nvSpPr>
        <p:spPr>
          <a:xfrm>
            <a:off x="4698236" y="5081518"/>
            <a:ext cx="195681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/>
              <a:t>Documentação para </a:t>
            </a:r>
            <a:r>
              <a:rPr lang="pt-BR" sz="1700" b="1"/>
              <a:t>ENCERRAMENTO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5F1C3B3D-650F-B029-0C89-240A7EF099CD}"/>
              </a:ext>
            </a:extLst>
          </p:cNvPr>
          <p:cNvSpPr/>
          <p:nvPr/>
        </p:nvSpPr>
        <p:spPr>
          <a:xfrm>
            <a:off x="7111530" y="4116793"/>
            <a:ext cx="1956816" cy="2386584"/>
          </a:xfrm>
          <a:prstGeom prst="roundRect">
            <a:avLst/>
          </a:prstGeom>
          <a:solidFill>
            <a:srgbClr val="99CCFF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Losango 36">
            <a:extLst>
              <a:ext uri="{FF2B5EF4-FFF2-40B4-BE49-F238E27FC236}">
                <a16:creationId xmlns:a16="http://schemas.microsoft.com/office/drawing/2014/main" id="{272042BA-A19C-03C1-3792-F8D48504E8C0}"/>
              </a:ext>
            </a:extLst>
          </p:cNvPr>
          <p:cNvSpPr/>
          <p:nvPr/>
        </p:nvSpPr>
        <p:spPr>
          <a:xfrm>
            <a:off x="7692174" y="4187430"/>
            <a:ext cx="795528" cy="786384"/>
          </a:xfrm>
          <a:prstGeom prst="diamond">
            <a:avLst/>
          </a:prstGeom>
          <a:solidFill>
            <a:srgbClr val="EBF3F5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>
                <a:solidFill>
                  <a:srgbClr val="005CAA"/>
                </a:solidFill>
              </a:rPr>
              <a:t>7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6F245B3D-602D-DAE8-A400-D62A4AE8C083}"/>
              </a:ext>
            </a:extLst>
          </p:cNvPr>
          <p:cNvSpPr txBox="1"/>
          <p:nvPr/>
        </p:nvSpPr>
        <p:spPr>
          <a:xfrm>
            <a:off x="7095271" y="4989249"/>
            <a:ext cx="19568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00" b="1"/>
              <a:t>Análise da CAIXA para encerramento das categorias</a:t>
            </a:r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91D63659-6772-6973-AB85-2FF4FE5B680C}"/>
              </a:ext>
            </a:extLst>
          </p:cNvPr>
          <p:cNvSpPr/>
          <p:nvPr/>
        </p:nvSpPr>
        <p:spPr>
          <a:xfrm>
            <a:off x="9524824" y="4116793"/>
            <a:ext cx="1956816" cy="2386584"/>
          </a:xfrm>
          <a:prstGeom prst="roundRect">
            <a:avLst/>
          </a:prstGeom>
          <a:solidFill>
            <a:srgbClr val="EBF3F5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Losango 40">
            <a:extLst>
              <a:ext uri="{FF2B5EF4-FFF2-40B4-BE49-F238E27FC236}">
                <a16:creationId xmlns:a16="http://schemas.microsoft.com/office/drawing/2014/main" id="{0558C76D-FD70-515D-2687-7121727339CA}"/>
              </a:ext>
            </a:extLst>
          </p:cNvPr>
          <p:cNvSpPr/>
          <p:nvPr/>
        </p:nvSpPr>
        <p:spPr>
          <a:xfrm>
            <a:off x="10105468" y="4187430"/>
            <a:ext cx="795528" cy="786384"/>
          </a:xfrm>
          <a:prstGeom prst="diamond">
            <a:avLst/>
          </a:prstGeom>
          <a:solidFill>
            <a:schemeClr val="bg1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>
                <a:solidFill>
                  <a:srgbClr val="005CAA"/>
                </a:solidFill>
              </a:rPr>
              <a:t>8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99DCB858-E207-AEB3-BAEE-39CBD96F356A}"/>
              </a:ext>
            </a:extLst>
          </p:cNvPr>
          <p:cNvSpPr txBox="1"/>
          <p:nvPr/>
        </p:nvSpPr>
        <p:spPr>
          <a:xfrm>
            <a:off x="9508565" y="5086433"/>
            <a:ext cx="195681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00" b="1"/>
              <a:t>Encerramento do Instrumento de Repasse (IR)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D68A664-FC31-0D01-EDEC-BD68AFC80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929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8BA7F-EF91-A3C4-C57A-C1A31C7A1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CD13DACE-68E6-C051-9A3E-5BB3D6EB47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6A4BDB6-9DDD-E509-C77A-44643D8BB5E2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4180D3AE-61F8-AE73-3789-18219FEFB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8BCF84-AA48-484C-C50B-5A0F9D40B528}"/>
              </a:ext>
            </a:extLst>
          </p:cNvPr>
          <p:cNvSpPr/>
          <p:nvPr/>
        </p:nvSpPr>
        <p:spPr>
          <a:xfrm>
            <a:off x="7664567" y="1574869"/>
            <a:ext cx="6666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Imagem 4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1E74350F-B8AF-0F57-E516-8C419665DD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1430601"/>
            <a:ext cx="9784080" cy="51855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A32436-DCB4-D4BA-AA3D-EB24A75B4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868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0969C-2EBC-DF6D-3F44-A7F35B127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D560149A-2080-4856-34FC-3443DB7A9D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D33261D-9CD4-8F3E-37BF-607A9FA5414A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AC7A6C90-21BE-767A-1A2B-9169261E9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pic>
        <p:nvPicPr>
          <p:cNvPr id="3" name="Imagem 2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984ECAF1-F5A0-134D-84BD-4B6D3B9109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0640" y="1309318"/>
            <a:ext cx="12192000" cy="5905604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C0E1391-A643-7ACC-A39B-F095EFD5A59D}"/>
              </a:ext>
            </a:extLst>
          </p:cNvPr>
          <p:cNvSpPr/>
          <p:nvPr/>
        </p:nvSpPr>
        <p:spPr>
          <a:xfrm>
            <a:off x="2218807" y="2052389"/>
            <a:ext cx="149975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6381834-1AD0-81C9-CC89-BB9BAD1E1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929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A9C00-E54C-9A49-64C8-3AF482DF5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5F7A2673-BD14-21B9-E3D8-519E8EA6BD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EC0D685-808B-93A0-4D8A-982A8541300C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FECB215A-DC63-CCB2-A5D7-5494FC1E1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17AC54B-2AE7-1477-9C8A-05BDED65129F}"/>
              </a:ext>
            </a:extLst>
          </p:cNvPr>
          <p:cNvSpPr/>
          <p:nvPr/>
        </p:nvSpPr>
        <p:spPr>
          <a:xfrm>
            <a:off x="2218807" y="2052389"/>
            <a:ext cx="149975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Imagem 4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9AC9E096-AC7F-80CD-A9C8-11E0DEB27A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0" t="-725" r="-250" b="966"/>
          <a:stretch>
            <a:fillRect/>
          </a:stretch>
        </p:blipFill>
        <p:spPr>
          <a:xfrm>
            <a:off x="0" y="1329671"/>
            <a:ext cx="12192000" cy="418852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E12AD019-96A1-E626-3BBE-1881C09F4F06}"/>
              </a:ext>
            </a:extLst>
          </p:cNvPr>
          <p:cNvSpPr/>
          <p:nvPr/>
        </p:nvSpPr>
        <p:spPr>
          <a:xfrm>
            <a:off x="3927" y="3322389"/>
            <a:ext cx="12188073" cy="7085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E9B436-05D3-6B61-7F74-FC2B691FB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87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F368C-A201-9229-8AFD-A1623AE17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AB6BFFC9-7D32-6CD9-C5A0-FE2347F01C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E74EF1D-36D4-CA38-0DF1-B4C5565DCEE5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5ADC9365-863B-9C5A-4833-2D9E0B39C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2B4FDCC-7EB1-454B-8812-AC11417A8B0E}"/>
              </a:ext>
            </a:extLst>
          </p:cNvPr>
          <p:cNvSpPr/>
          <p:nvPr/>
        </p:nvSpPr>
        <p:spPr>
          <a:xfrm>
            <a:off x="-2810393" y="3068389"/>
            <a:ext cx="2383673" cy="7085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3" name="Imagem 2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4F0F9845-2305-2C76-39D6-6BB230522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1175689"/>
            <a:ext cx="11135360" cy="5461663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DFB63C7-4830-B2FE-1D71-9C67A16A826E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BA8C03C-BF4C-D03B-CDDC-5CA09AE4E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874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AA802-7C95-EFB3-EB9D-EC7B798C1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F12DAE52-CE00-9D7D-B964-F6B5A24738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FA54F76-6CE7-D1D8-F041-DF29FA933CDE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B99D714E-C105-DED8-8A08-0C8454054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E868125-381E-76E6-E528-DE306F3183EB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3" name="Retângulo: Cantos Arredondados 3">
            <a:extLst>
              <a:ext uri="{FF2B5EF4-FFF2-40B4-BE49-F238E27FC236}">
                <a16:creationId xmlns:a16="http://schemas.microsoft.com/office/drawing/2014/main" id="{67DD14DB-1B10-CFD9-0969-E47343923AFD}"/>
              </a:ext>
            </a:extLst>
          </p:cNvPr>
          <p:cNvSpPr/>
          <p:nvPr/>
        </p:nvSpPr>
        <p:spPr>
          <a:xfrm>
            <a:off x="6553399" y="51647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Utilizar o quadro para inserir a informação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15" name="Imagem 14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2F85CCE2-78FD-172D-E24D-8A29D5DCB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5" y="1762125"/>
            <a:ext cx="10877550" cy="3333750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E9EBF1D0-0C61-F846-7DE1-E7C8BF5CE52D}"/>
              </a:ext>
            </a:extLst>
          </p:cNvPr>
          <p:cNvSpPr/>
          <p:nvPr/>
        </p:nvSpPr>
        <p:spPr>
          <a:xfrm>
            <a:off x="694807" y="39929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AF25249-5833-B7C5-E758-2B5A7861B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4253" y="3960495"/>
            <a:ext cx="460375" cy="430530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08E9BE37-B6E7-67E2-7C6F-291F53921DC0}"/>
              </a:ext>
            </a:extLst>
          </p:cNvPr>
          <p:cNvSpPr/>
          <p:nvPr/>
        </p:nvSpPr>
        <p:spPr>
          <a:xfrm>
            <a:off x="8375767" y="3810069"/>
            <a:ext cx="951113" cy="7085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498F12-CC49-ADC9-0A12-2BF18E6D2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912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9C833-DA80-2FF3-7776-46FBF8474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AD50B4A3-E874-4BE9-9FE7-85595EC15B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D81E972-A5E5-154B-2CB8-355EE89BA5E9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F8A2A34C-D045-B19E-4D3E-CCEA5D545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AD61424-0E6C-3EB8-AF5F-409B5A06D0CE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C8CB4E3-3A7B-8C05-10B1-5C1EE3805795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79A946A0-0492-8227-6CD8-5BAB1F3DA327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14" name="Imagem 13" descr="Interface gráfica do usuário, Aplicativo">
            <a:extLst>
              <a:ext uri="{FF2B5EF4-FFF2-40B4-BE49-F238E27FC236}">
                <a16:creationId xmlns:a16="http://schemas.microsoft.com/office/drawing/2014/main" id="{6D6E8729-90B4-1BFB-7B22-EF52942AF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60" y="1413380"/>
            <a:ext cx="10871200" cy="4854199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D721372-F255-07D0-81BB-0A00A166A1E8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421E9ED-6D73-729F-123F-B38BDEDF60A2}"/>
              </a:ext>
            </a:extLst>
          </p:cNvPr>
          <p:cNvSpPr txBox="1"/>
          <p:nvPr/>
        </p:nvSpPr>
        <p:spPr>
          <a:xfrm>
            <a:off x="3136490" y="3313471"/>
            <a:ext cx="47096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/>
              <a:t>Descrever na primeira linha do campo a que CATEGORIA se refere:</a:t>
            </a:r>
          </a:p>
          <a:p>
            <a:r>
              <a:rPr lang="pt-BR" sz="1400"/>
              <a:t>AQUISIÇÃO DE MÓVEIS E EQUIPAMENTOS</a:t>
            </a:r>
          </a:p>
          <a:p>
            <a:r>
              <a:rPr lang="pt-BR" sz="1400"/>
              <a:t>REFORMAS/ADEQUAÇÕES DE INFRAESTRUTURA</a:t>
            </a:r>
          </a:p>
          <a:p>
            <a:r>
              <a:rPr lang="pt-BR" sz="1400"/>
              <a:t>VEÍCULOS</a:t>
            </a:r>
          </a:p>
          <a:p>
            <a:r>
              <a:rPr lang="pt-BR" sz="1400"/>
              <a:t>SISTEMA FOTOVOLTAICO</a:t>
            </a:r>
          </a:p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193357A-C400-4F91-DE9A-E9913D4BAB2D}"/>
              </a:ext>
            </a:extLst>
          </p:cNvPr>
          <p:cNvSpPr/>
          <p:nvPr/>
        </p:nvSpPr>
        <p:spPr>
          <a:xfrm>
            <a:off x="3057832" y="4777904"/>
            <a:ext cx="5043949" cy="6667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3" name="Retângulo: Cantos Arredondados 3">
            <a:extLst>
              <a:ext uri="{FF2B5EF4-FFF2-40B4-BE49-F238E27FC236}">
                <a16:creationId xmlns:a16="http://schemas.microsoft.com/office/drawing/2014/main" id="{2138C86D-4880-E07B-324B-15140E47CCD0}"/>
              </a:ext>
            </a:extLst>
          </p:cNvPr>
          <p:cNvSpPr/>
          <p:nvPr/>
        </p:nvSpPr>
        <p:spPr>
          <a:xfrm>
            <a:off x="3637935" y="5732438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Clique para cadastrar novas evidências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C1288A3-7B76-A5BA-53D4-ADB37514B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921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2E9B4-417C-3403-2DB3-7CFBC5443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8C78085C-70EF-51D2-0FCC-4B13870E31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62B0E7-DFB8-1CDB-35A1-469CD46267EC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7C41B03F-7668-CD3F-47BB-7F00D474E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494E305-B528-EADA-50D6-6E9CF59A0837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AED2A85-EA35-7EC2-1958-F04C0FE28751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D9732024-5B43-1156-6F21-597AAEBFDA1C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BA23C3C-1E0B-13A7-A922-F4376AE5180C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89FFCE8-7288-7FB2-DD62-FEFAAAFE113A}"/>
              </a:ext>
            </a:extLst>
          </p:cNvPr>
          <p:cNvSpPr txBox="1"/>
          <p:nvPr/>
        </p:nvSpPr>
        <p:spPr>
          <a:xfrm>
            <a:off x="3136490" y="3313471"/>
            <a:ext cx="47096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/>
              <a:t>Descrever na primeira linha do campo a que CATEGORIA se refere:</a:t>
            </a:r>
          </a:p>
          <a:p>
            <a:r>
              <a:rPr lang="pt-BR" sz="1400"/>
              <a:t>AQUISIÇÃO DE MÓVEIS E EQUIPAMENTOS</a:t>
            </a:r>
          </a:p>
          <a:p>
            <a:r>
              <a:rPr lang="pt-BR" sz="1400"/>
              <a:t>REFORMAS/ADEQUAÇÕES DE INFRAESTRUTURA</a:t>
            </a:r>
          </a:p>
          <a:p>
            <a:r>
              <a:rPr lang="pt-BR" sz="1400"/>
              <a:t>VEÍCULOS</a:t>
            </a:r>
          </a:p>
          <a:p>
            <a:r>
              <a:rPr lang="pt-BR" sz="1400"/>
              <a:t>SISTEMA FOTOVOLTAICO</a:t>
            </a:r>
          </a:p>
          <a:p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39788478-370B-AA3C-E250-1CEB73F87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53260"/>
            <a:ext cx="12192000" cy="3951479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A49D8494-A31E-EE41-157E-BD1F9914199E}"/>
              </a:ext>
            </a:extLst>
          </p:cNvPr>
          <p:cNvSpPr/>
          <p:nvPr/>
        </p:nvSpPr>
        <p:spPr>
          <a:xfrm>
            <a:off x="3480291" y="4790566"/>
            <a:ext cx="5043949" cy="6667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3" name="Retângulo: Cantos Arredondados 3">
            <a:extLst>
              <a:ext uri="{FF2B5EF4-FFF2-40B4-BE49-F238E27FC236}">
                <a16:creationId xmlns:a16="http://schemas.microsoft.com/office/drawing/2014/main" id="{9FACC1BE-AAB8-5298-23BE-37472C6D2937}"/>
              </a:ext>
            </a:extLst>
          </p:cNvPr>
          <p:cNvSpPr/>
          <p:nvPr/>
        </p:nvSpPr>
        <p:spPr>
          <a:xfrm>
            <a:off x="3637935" y="5732438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Clique para cadastrar novas evidências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8DB93E5-4B7D-DB59-A37E-D002D0E2291F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8" name="Retângulo: Cantos Arredondados 3">
            <a:extLst>
              <a:ext uri="{FF2B5EF4-FFF2-40B4-BE49-F238E27FC236}">
                <a16:creationId xmlns:a16="http://schemas.microsoft.com/office/drawing/2014/main" id="{DAFD0161-A7DE-9203-1BDB-AE3B48379442}"/>
              </a:ext>
            </a:extLst>
          </p:cNvPr>
          <p:cNvSpPr/>
          <p:nvPr/>
        </p:nvSpPr>
        <p:spPr>
          <a:xfrm rot="16200000">
            <a:off x="9866053" y="1496942"/>
            <a:ext cx="760506" cy="260185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Orçamento de ...</a:t>
            </a: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Exemplo: caixa plástica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20" name="Retângulo: Cantos Arredondados 3">
            <a:extLst>
              <a:ext uri="{FF2B5EF4-FFF2-40B4-BE49-F238E27FC236}">
                <a16:creationId xmlns:a16="http://schemas.microsoft.com/office/drawing/2014/main" id="{0B124B69-39AC-09AE-48E8-D1267477A4B5}"/>
              </a:ext>
            </a:extLst>
          </p:cNvPr>
          <p:cNvSpPr/>
          <p:nvPr/>
        </p:nvSpPr>
        <p:spPr>
          <a:xfrm rot="16200000">
            <a:off x="9805303" y="2348286"/>
            <a:ext cx="882006" cy="260185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Selecione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21" name="Retângulo: Cantos Arredondados 3">
            <a:extLst>
              <a:ext uri="{FF2B5EF4-FFF2-40B4-BE49-F238E27FC236}">
                <a16:creationId xmlns:a16="http://schemas.microsoft.com/office/drawing/2014/main" id="{FF1BDB77-63CD-77BB-5223-36FC38E83E3A}"/>
              </a:ext>
            </a:extLst>
          </p:cNvPr>
          <p:cNvSpPr/>
          <p:nvPr/>
        </p:nvSpPr>
        <p:spPr>
          <a:xfrm rot="16200000">
            <a:off x="9913691" y="3368775"/>
            <a:ext cx="882006" cy="260185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Insira os 3 orçamentos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B30C017-E739-3047-E613-6D385DA2E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559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DFD15-D8DD-5E8E-D5EE-21BB1765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5A213328-3359-77BF-F5E2-6968D72F47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6AC5A71-53F9-26D5-9D59-C25627261E3C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9AFF1DF4-D7E1-D8C1-590A-1ACB64000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D9E9468-88FF-EED2-F989-37F652193A98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80368BC-A503-F3CC-418D-7ACBD8240ADF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003D6980-A433-B593-FAE6-CBCD63C03CE7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3107653-55D0-B26C-06B9-F3E5579CCCF3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E4BCA1F-41AB-1097-D7B3-D9141E3B0A80}"/>
              </a:ext>
            </a:extLst>
          </p:cNvPr>
          <p:cNvSpPr txBox="1"/>
          <p:nvPr/>
        </p:nvSpPr>
        <p:spPr>
          <a:xfrm>
            <a:off x="3136490" y="3313471"/>
            <a:ext cx="47096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/>
              <a:t>Descrever na primeira linha do campo a que CATEGORIA se refere:</a:t>
            </a:r>
          </a:p>
          <a:p>
            <a:r>
              <a:rPr lang="pt-BR" sz="1400"/>
              <a:t>AQUISIÇÃO DE MÓVEIS E EQUIPAMENTOS</a:t>
            </a:r>
          </a:p>
          <a:p>
            <a:r>
              <a:rPr lang="pt-BR" sz="1400"/>
              <a:t>REFORMAS/ADEQUAÇÕES DE INFRAESTRUTURA</a:t>
            </a:r>
          </a:p>
          <a:p>
            <a:r>
              <a:rPr lang="pt-BR" sz="1400"/>
              <a:t>VEÍCULOS</a:t>
            </a:r>
          </a:p>
          <a:p>
            <a:r>
              <a:rPr lang="pt-BR" sz="1400"/>
              <a:t>SISTEMA FOTOVOLTAICO</a:t>
            </a:r>
          </a:p>
          <a:p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6F2FA8B-A119-C35D-A8BD-0038EFF3976C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C5106BA-E781-C3D1-4716-8A79DDEA2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92" y="1241417"/>
            <a:ext cx="9842090" cy="4840897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C1986D1F-4A3F-6A5F-ECFB-A681A4EEB3F5}"/>
              </a:ext>
            </a:extLst>
          </p:cNvPr>
          <p:cNvSpPr/>
          <p:nvPr/>
        </p:nvSpPr>
        <p:spPr>
          <a:xfrm>
            <a:off x="3246625" y="1795198"/>
            <a:ext cx="4685697" cy="36620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24" name="Retângulo: Cantos Arredondados 3">
            <a:extLst>
              <a:ext uri="{FF2B5EF4-FFF2-40B4-BE49-F238E27FC236}">
                <a16:creationId xmlns:a16="http://schemas.microsoft.com/office/drawing/2014/main" id="{99254E1D-158E-D3AC-7608-BB4907E1F2F8}"/>
              </a:ext>
            </a:extLst>
          </p:cNvPr>
          <p:cNvSpPr/>
          <p:nvPr/>
        </p:nvSpPr>
        <p:spPr>
          <a:xfrm>
            <a:off x="3637935" y="6111944"/>
            <a:ext cx="3098388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Clique para cadastrar novas evidências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25" name="Retângulo: Cantos Arredondados 3">
            <a:extLst>
              <a:ext uri="{FF2B5EF4-FFF2-40B4-BE49-F238E27FC236}">
                <a16:creationId xmlns:a16="http://schemas.microsoft.com/office/drawing/2014/main" id="{98C2842D-744E-A7C3-771A-322140CF4990}"/>
              </a:ext>
            </a:extLst>
          </p:cNvPr>
          <p:cNvSpPr/>
          <p:nvPr/>
        </p:nvSpPr>
        <p:spPr>
          <a:xfrm>
            <a:off x="8150549" y="1775943"/>
            <a:ext cx="2165406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Lembre de salvar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93E9BCB-8A41-63F6-92FB-6DDF1CBB5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263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9464A-FB06-C162-8CBB-BF1E67839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B1CDC523-1F60-D2CE-4086-9A99407560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4F902DE-04BA-0F60-DCFC-406E7DDE8CF7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FE1158B6-C0B4-66A6-04FE-171C98C59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CCCE611-8CF1-FF28-EA1A-591C7A3BAA21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D318B0E8-966E-F292-D841-44DD98D6B670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1AA35F1-E390-23B4-0443-E8074606CE33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45C4C19-500A-2AEB-C9CE-DD9DFE907F4D}"/>
              </a:ext>
            </a:extLst>
          </p:cNvPr>
          <p:cNvSpPr txBox="1"/>
          <p:nvPr/>
        </p:nvSpPr>
        <p:spPr>
          <a:xfrm>
            <a:off x="3136490" y="3313471"/>
            <a:ext cx="47096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/>
              <a:t>Descrever na primeira linha do campo a que CATEGORIA se refere:</a:t>
            </a:r>
          </a:p>
          <a:p>
            <a:r>
              <a:rPr lang="pt-BR" sz="1400"/>
              <a:t>AQUISIÇÃO DE MÓVEIS E EQUIPAMENTOS</a:t>
            </a:r>
          </a:p>
          <a:p>
            <a:r>
              <a:rPr lang="pt-BR" sz="1400"/>
              <a:t>REFORMAS/ADEQUAÇÕES DE INFRAESTRUTURA</a:t>
            </a:r>
          </a:p>
          <a:p>
            <a:r>
              <a:rPr lang="pt-BR" sz="1400"/>
              <a:t>VEÍCULOS</a:t>
            </a:r>
          </a:p>
          <a:p>
            <a:r>
              <a:rPr lang="pt-BR" sz="1400"/>
              <a:t>SISTEMA FOTOVOLTAICO</a:t>
            </a:r>
          </a:p>
          <a:p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02327D86-5282-FBB8-EC31-C20AADAD4F91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E1B6E48-D3F7-B06F-6B61-D4B712BFA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974" y="1310245"/>
            <a:ext cx="9320981" cy="4222153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F6F7359-9259-1275-61EA-DBB0898E1096}"/>
              </a:ext>
            </a:extLst>
          </p:cNvPr>
          <p:cNvSpPr/>
          <p:nvPr/>
        </p:nvSpPr>
        <p:spPr>
          <a:xfrm>
            <a:off x="6730503" y="3951786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5" name="Retângulo: Cantos Arredondados 3">
            <a:extLst>
              <a:ext uri="{FF2B5EF4-FFF2-40B4-BE49-F238E27FC236}">
                <a16:creationId xmlns:a16="http://schemas.microsoft.com/office/drawing/2014/main" id="{4D3E1B3D-D154-000E-7494-1C74A2A7D238}"/>
              </a:ext>
            </a:extLst>
          </p:cNvPr>
          <p:cNvSpPr/>
          <p:nvPr/>
        </p:nvSpPr>
        <p:spPr>
          <a:xfrm>
            <a:off x="5448513" y="4599453"/>
            <a:ext cx="2165406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Clique novamente para continuar cadastrando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B1E8338-F9BA-2311-2690-7177421D2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238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2DC43-953F-FCDD-8A07-3A82D87BD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B724E519-2965-EBDE-4EE0-3EDA08BCAD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41A769FA-0150-D4EC-66EE-0A371591B89B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5130A056-4CFD-7A48-004F-96BC7A4C5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8654C64-A1E5-ECAE-3DFD-300D41318D87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FAD51C-9D09-1E2D-3D70-BCD56AE8838D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E5F3EAA8-C7FD-8673-E160-D0D3ECC22A68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EFEEAAB-4041-D064-C7B5-2B13D309049C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53CEF86-586F-053F-D9F4-D0B962AF4893}"/>
              </a:ext>
            </a:extLst>
          </p:cNvPr>
          <p:cNvSpPr txBox="1"/>
          <p:nvPr/>
        </p:nvSpPr>
        <p:spPr>
          <a:xfrm>
            <a:off x="3136490" y="3313471"/>
            <a:ext cx="47096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/>
              <a:t>Descrever na primeira linha do campo a que CATEGORIA se refere:</a:t>
            </a:r>
          </a:p>
          <a:p>
            <a:r>
              <a:rPr lang="pt-BR" sz="1400"/>
              <a:t>AQUISIÇÃO DE MÓVEIS E EQUIPAMENTOS</a:t>
            </a:r>
          </a:p>
          <a:p>
            <a:r>
              <a:rPr lang="pt-BR" sz="1400"/>
              <a:t>REFORMAS/ADEQUAÇÕES DE INFRAESTRUTURA</a:t>
            </a:r>
          </a:p>
          <a:p>
            <a:r>
              <a:rPr lang="pt-BR" sz="1400"/>
              <a:t>VEÍCULOS</a:t>
            </a:r>
          </a:p>
          <a:p>
            <a:r>
              <a:rPr lang="pt-BR" sz="1400"/>
              <a:t>SISTEMA FOTOVOLTAICO</a:t>
            </a:r>
          </a:p>
          <a:p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BD7E407-6F6A-47B4-FFAD-DFA1CFF513C1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B04E9832-EE22-6CC9-E4B8-F9699E66F9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92" y="1241417"/>
            <a:ext cx="9842090" cy="4840897"/>
          </a:xfrm>
          <a:prstGeom prst="rect">
            <a:avLst/>
          </a:prstGeom>
        </p:spPr>
      </p:pic>
      <p:sp>
        <p:nvSpPr>
          <p:cNvPr id="24" name="Retângulo: Cantos Arredondados 3">
            <a:extLst>
              <a:ext uri="{FF2B5EF4-FFF2-40B4-BE49-F238E27FC236}">
                <a16:creationId xmlns:a16="http://schemas.microsoft.com/office/drawing/2014/main" id="{3F44B5BB-BF5F-CEBC-B8D3-13AFECA4967B}"/>
              </a:ext>
            </a:extLst>
          </p:cNvPr>
          <p:cNvSpPr/>
          <p:nvPr/>
        </p:nvSpPr>
        <p:spPr>
          <a:xfrm>
            <a:off x="3637935" y="6111944"/>
            <a:ext cx="3098388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Clique para cadastrar novas evidências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DA29068-B8D2-BFBE-A5EE-85279BA2C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048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AC5BC-C340-AC35-2825-18C28C7F3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6735AC99-8C60-5E56-D59C-513E617AEE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3189A43-AD38-B135-1E89-7C1C07440502}"/>
              </a:ext>
            </a:extLst>
          </p:cNvPr>
          <p:cNvSpPr/>
          <p:nvPr/>
        </p:nvSpPr>
        <p:spPr>
          <a:xfrm>
            <a:off x="-50775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13" name="Espaço Reservado para Conteúdo 1">
            <a:extLst>
              <a:ext uri="{FF2B5EF4-FFF2-40B4-BE49-F238E27FC236}">
                <a16:creationId xmlns:a16="http://schemas.microsoft.com/office/drawing/2014/main" id="{E73DD77B-9A26-9CE4-BDC7-087679E04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295" y="294526"/>
            <a:ext cx="10515600" cy="9306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BR" sz="4000" b="1">
                <a:solidFill>
                  <a:srgbClr val="005CAA"/>
                </a:solidFill>
              </a:rPr>
              <a:t>Dúvidas 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07E4D6E-A36B-C7DD-1A9B-6E0CEC479C65}"/>
              </a:ext>
            </a:extLst>
          </p:cNvPr>
          <p:cNvSpPr/>
          <p:nvPr/>
        </p:nvSpPr>
        <p:spPr>
          <a:xfrm>
            <a:off x="4344530" y="1583654"/>
            <a:ext cx="3840028" cy="3874416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C8F93AD-B93E-54BE-FF66-BE20F9713CC6}"/>
              </a:ext>
            </a:extLst>
          </p:cNvPr>
          <p:cNvSpPr txBox="1"/>
          <p:nvPr/>
        </p:nvSpPr>
        <p:spPr>
          <a:xfrm>
            <a:off x="5144494" y="1647620"/>
            <a:ext cx="3054126" cy="3564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1B67A5"/>
                </a:solidFill>
              </a:rPr>
              <a:t>Como será feito o pagamento do Recurso Financeiro?</a:t>
            </a:r>
          </a:p>
          <a:p>
            <a:pPr>
              <a:lnSpc>
                <a:spcPts val="2500"/>
              </a:lnSpc>
            </a:pPr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Após assinatura do Instrumento de Repasse, a Itaipu depositará o valor diretamente na Conta Corrente vinculada ao IR. </a:t>
            </a:r>
            <a:r>
              <a:rPr lang="pt-BR" b="1">
                <a:solidFill>
                  <a:schemeClr val="tx1">
                    <a:lumMod val="75000"/>
                    <a:lumOff val="25000"/>
                  </a:schemeClr>
                </a:solidFill>
              </a:rPr>
              <a:t>Os pagamentos ocorrerão diretamente aos fornecedores.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5A2F1B4D-594D-37B9-D344-1AB36E29FB56}"/>
              </a:ext>
            </a:extLst>
          </p:cNvPr>
          <p:cNvSpPr/>
          <p:nvPr/>
        </p:nvSpPr>
        <p:spPr>
          <a:xfrm>
            <a:off x="171652" y="1172065"/>
            <a:ext cx="3997232" cy="2631603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1DE44A8-73FB-C1D1-03B2-FB0A5E0FA438}"/>
              </a:ext>
            </a:extLst>
          </p:cNvPr>
          <p:cNvSpPr txBox="1"/>
          <p:nvPr/>
        </p:nvSpPr>
        <p:spPr>
          <a:xfrm>
            <a:off x="882457" y="1209480"/>
            <a:ext cx="327489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1B67A5"/>
                </a:solidFill>
              </a:rPr>
              <a:t>Após a assinatura do Instrumento de Repasse (IR) junto com a CEF, qual será o canal utilizado e como proceder? </a:t>
            </a:r>
          </a:p>
          <a:p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A Caixa esclarecerá as dúvidas por e-mail, telefone, vídeo chamada, reunião presencial.</a:t>
            </a:r>
          </a:p>
        </p:txBody>
      </p:sp>
      <p:pic>
        <p:nvPicPr>
          <p:cNvPr id="19" name="Gráfico 18" descr="Contrato estrutura de tópicos">
            <a:extLst>
              <a:ext uri="{FF2B5EF4-FFF2-40B4-BE49-F238E27FC236}">
                <a16:creationId xmlns:a16="http://schemas.microsoft.com/office/drawing/2014/main" id="{F62A6D9E-EEEF-44C4-EBA1-C8237661E2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647" y="1458137"/>
            <a:ext cx="914400" cy="914400"/>
          </a:xfrm>
          <a:prstGeom prst="rect">
            <a:avLst/>
          </a:prstGeom>
        </p:spPr>
      </p:pic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996DE558-03AC-B864-AC2B-133D3C14B2FC}"/>
              </a:ext>
            </a:extLst>
          </p:cNvPr>
          <p:cNvSpPr/>
          <p:nvPr/>
        </p:nvSpPr>
        <p:spPr>
          <a:xfrm>
            <a:off x="8374265" y="3546283"/>
            <a:ext cx="3678291" cy="3008136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8BDB1DB-40AA-64B4-5792-3ED40C905B66}"/>
              </a:ext>
            </a:extLst>
          </p:cNvPr>
          <p:cNvSpPr txBox="1"/>
          <p:nvPr/>
        </p:nvSpPr>
        <p:spPr>
          <a:xfrm>
            <a:off x="9113815" y="3671693"/>
            <a:ext cx="2992559" cy="3256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1B67A5"/>
                </a:solidFill>
              </a:rPr>
              <a:t>Como será feita a prestação de contas?</a:t>
            </a:r>
          </a:p>
          <a:p>
            <a:pPr>
              <a:lnSpc>
                <a:spcPts val="2500"/>
              </a:lnSpc>
            </a:pPr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Será necessário enviar </a:t>
            </a:r>
            <a:r>
              <a:rPr lang="pt-BR" b="1">
                <a:solidFill>
                  <a:schemeClr val="tx1">
                    <a:lumMod val="75000"/>
                    <a:lumOff val="25000"/>
                  </a:schemeClr>
                </a:solidFill>
              </a:rPr>
              <a:t>documentos fiscais </a:t>
            </a:r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e relatórios conforme o edital. Um curso Bússola Social disponível no </a:t>
            </a:r>
            <a:r>
              <a:rPr lang="pt-BR" err="1">
                <a:solidFill>
                  <a:schemeClr val="tx1">
                    <a:lumMod val="75000"/>
                    <a:lumOff val="25000"/>
                  </a:schemeClr>
                </a:solidFill>
              </a:rPr>
              <a:t>youtube</a:t>
            </a:r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pt-BR">
                <a:hlinkClick r:id="rId5"/>
              </a:rPr>
              <a:t> </a:t>
            </a:r>
            <a:endParaRPr lang="pt-BR"/>
          </a:p>
          <a:p>
            <a:pPr>
              <a:lnSpc>
                <a:spcPts val="2500"/>
              </a:lnSpc>
            </a:pPr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https://www.youtube.com/live/fSq2byGSn7Y</a:t>
            </a:r>
            <a:endParaRPr lang="pt-BR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2500"/>
              </a:lnSpc>
            </a:pPr>
            <a:endParaRPr lang="pt-B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2" name="Gráfico 21" descr="Moedas estrutura de tópicos">
            <a:extLst>
              <a:ext uri="{FF2B5EF4-FFF2-40B4-BE49-F238E27FC236}">
                <a16:creationId xmlns:a16="http://schemas.microsoft.com/office/drawing/2014/main" id="{9877BD49-8462-548C-0BC8-41E6E4769B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28083" y="4852737"/>
            <a:ext cx="771758" cy="771758"/>
          </a:xfrm>
          <a:prstGeom prst="rect">
            <a:avLst/>
          </a:prstGeom>
        </p:spPr>
      </p:pic>
      <p:pic>
        <p:nvPicPr>
          <p:cNvPr id="23" name="Gráfico 22" descr="Dinheiro estrutura de tópicos">
            <a:extLst>
              <a:ext uri="{FF2B5EF4-FFF2-40B4-BE49-F238E27FC236}">
                <a16:creationId xmlns:a16="http://schemas.microsoft.com/office/drawing/2014/main" id="{1FA55BBF-FC4A-1A87-7C23-7CF75F022D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160519">
            <a:off x="4365520" y="2542861"/>
            <a:ext cx="914400" cy="914400"/>
          </a:xfrm>
          <a:prstGeom prst="rect">
            <a:avLst/>
          </a:prstGeom>
        </p:spPr>
      </p:pic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7F0BCC28-DB08-967A-8D84-280944829598}"/>
              </a:ext>
            </a:extLst>
          </p:cNvPr>
          <p:cNvSpPr/>
          <p:nvPr/>
        </p:nvSpPr>
        <p:spPr>
          <a:xfrm>
            <a:off x="213029" y="4089740"/>
            <a:ext cx="3941794" cy="2304551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A89C5B1D-1DF6-0070-32FE-0A0F7817AEF9}"/>
              </a:ext>
            </a:extLst>
          </p:cNvPr>
          <p:cNvSpPr txBox="1"/>
          <p:nvPr/>
        </p:nvSpPr>
        <p:spPr>
          <a:xfrm>
            <a:off x="1428832" y="4320846"/>
            <a:ext cx="2559514" cy="1961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1B67A5"/>
                </a:solidFill>
              </a:rPr>
              <a:t>Onde será enviada a documentação para avaliação da Caixa ?</a:t>
            </a:r>
          </a:p>
          <a:p>
            <a:pPr>
              <a:lnSpc>
                <a:spcPts val="2500"/>
              </a:lnSpc>
            </a:pPr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Somente através do sistema </a:t>
            </a:r>
            <a:r>
              <a:rPr lang="pt-BR" b="1">
                <a:solidFill>
                  <a:schemeClr val="tx1">
                    <a:lumMod val="75000"/>
                    <a:lumOff val="25000"/>
                  </a:schemeClr>
                </a:solidFill>
              </a:rPr>
              <a:t>Bússola Social.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69923897-5665-0C64-E330-242B8192B0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295" y="4780211"/>
            <a:ext cx="1079844" cy="677859"/>
          </a:xfrm>
          <a:prstGeom prst="rect">
            <a:avLst/>
          </a:prstGeom>
        </p:spPr>
      </p:pic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941A5FB9-770E-4A6A-DD4A-E2A1DF10E49F}"/>
              </a:ext>
            </a:extLst>
          </p:cNvPr>
          <p:cNvSpPr/>
          <p:nvPr/>
        </p:nvSpPr>
        <p:spPr>
          <a:xfrm>
            <a:off x="8359683" y="996964"/>
            <a:ext cx="3678291" cy="2306700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BF44E58E-C793-9F8B-3CE1-6AA8F6BB7F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0701" y="1097874"/>
            <a:ext cx="2809736" cy="2109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9744CB8A-0A42-8AAF-0EFB-D3720BF29AAB}"/>
              </a:ext>
            </a:extLst>
          </p:cNvPr>
          <p:cNvSpPr txBox="1"/>
          <p:nvPr/>
        </p:nvSpPr>
        <p:spPr>
          <a:xfrm>
            <a:off x="4473877" y="5412090"/>
            <a:ext cx="4421688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t-BR" sz="2800" b="1">
              <a:solidFill>
                <a:srgbClr val="FFC000"/>
              </a:solidFill>
              <a:latin typeface="CAIXA Std" panose="020B0603020204030204" pitchFamily="34" charset="77"/>
            </a:endParaRPr>
          </a:p>
          <a:p>
            <a:r>
              <a:rPr lang="pt-BR" sz="2000" b="1">
                <a:solidFill>
                  <a:srgbClr val="005CAA"/>
                </a:solidFill>
                <a:latin typeface="CAIXA Std" panose="020B0603020204030204" pitchFamily="34" charset="77"/>
              </a:rPr>
              <a:t>Contato ITAIPU:</a:t>
            </a:r>
          </a:p>
          <a:p>
            <a:r>
              <a:rPr lang="pt-BR" sz="1500" b="1">
                <a:latin typeface="CAIXA Std"/>
              </a:rPr>
              <a:t>EDITAL_ITAIPU_2024@itaipu.gov.br</a:t>
            </a:r>
            <a:endParaRPr lang="pt-BR" sz="1500" b="1">
              <a:latin typeface="CAIXA Std" panose="020B0603020204030204" pitchFamily="34" charset="77"/>
            </a:endParaRPr>
          </a:p>
          <a:p>
            <a:r>
              <a:rPr lang="pt-BR" sz="1500" b="1">
                <a:latin typeface="CAIXA Std"/>
                <a:ea typeface="+mn-lt"/>
                <a:cs typeface="+mn-lt"/>
              </a:rPr>
              <a:t>EDITAL_ITAIPU_2026@itaipu.gov.br</a:t>
            </a:r>
            <a:endParaRPr lang="pt-BR" sz="1500" b="1">
              <a:latin typeface="CAIXA Std"/>
            </a:endParaRPr>
          </a:p>
          <a:p>
            <a:endParaRPr lang="pt-BR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1324C6-BF6B-62BA-0698-7453C262F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279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E5F46-A60C-A8D2-9A80-D2F5C5403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64C0C28C-B518-DF44-CD07-B1E8FD5CB8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5F05DF7-00DB-E3E9-62DA-35755DC41E62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B6245BD6-4D82-3210-44EC-8B2A789F4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8C508E3-71C4-5890-699C-EA17DABAAF8B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A974A9D-95DF-CB71-005B-E69F2CFA4A68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836EAAAC-8780-EDA6-78DB-BFE743317154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0DA3AB1-44C3-783E-9B1A-91BEB392C0DE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8F124C1-509B-18D4-4EA2-FF252923D7E9}"/>
              </a:ext>
            </a:extLst>
          </p:cNvPr>
          <p:cNvSpPr txBox="1"/>
          <p:nvPr/>
        </p:nvSpPr>
        <p:spPr>
          <a:xfrm>
            <a:off x="3136490" y="3313471"/>
            <a:ext cx="47096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/>
              <a:t>Descrever na primeira linha do campo a que CATEGORIA se refere:</a:t>
            </a:r>
          </a:p>
          <a:p>
            <a:r>
              <a:rPr lang="pt-BR" sz="1400"/>
              <a:t>AQUISIÇÃO DE MÓVEIS E EQUIPAMENTOS</a:t>
            </a:r>
          </a:p>
          <a:p>
            <a:r>
              <a:rPr lang="pt-BR" sz="1400"/>
              <a:t>REFORMAS/ADEQUAÇÕES DE INFRAESTRUTURA</a:t>
            </a:r>
          </a:p>
          <a:p>
            <a:r>
              <a:rPr lang="pt-BR" sz="1400"/>
              <a:t>VEÍCULOS</a:t>
            </a:r>
          </a:p>
          <a:p>
            <a:r>
              <a:rPr lang="pt-BR" sz="1400"/>
              <a:t>SISTEMA FOTOVOLTAICO</a:t>
            </a:r>
          </a:p>
          <a:p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653CB5DB-93D4-23CD-E2B2-DE9268E31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8559" y="724413"/>
            <a:ext cx="12192000" cy="5409173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1F732174-CB68-6939-5CD8-81EA79A68C2B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: Cantos Arredondados 3">
            <a:extLst>
              <a:ext uri="{FF2B5EF4-FFF2-40B4-BE49-F238E27FC236}">
                <a16:creationId xmlns:a16="http://schemas.microsoft.com/office/drawing/2014/main" id="{86E9AE48-69E0-A7B9-C1AF-7CED7695CC16}"/>
              </a:ext>
            </a:extLst>
          </p:cNvPr>
          <p:cNvSpPr/>
          <p:nvPr/>
        </p:nvSpPr>
        <p:spPr>
          <a:xfrm rot="16200000">
            <a:off x="9866053" y="1496942"/>
            <a:ext cx="760506" cy="260185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Orçamento de ...</a:t>
            </a: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Exemplo: caixa plástica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18" name="Retângulo: Cantos Arredondados 3">
            <a:extLst>
              <a:ext uri="{FF2B5EF4-FFF2-40B4-BE49-F238E27FC236}">
                <a16:creationId xmlns:a16="http://schemas.microsoft.com/office/drawing/2014/main" id="{6950D54A-1A91-3E5E-789A-111CF8D0E2D7}"/>
              </a:ext>
            </a:extLst>
          </p:cNvPr>
          <p:cNvSpPr/>
          <p:nvPr/>
        </p:nvSpPr>
        <p:spPr>
          <a:xfrm rot="16200000">
            <a:off x="9805303" y="2348286"/>
            <a:ext cx="882006" cy="260185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Selecione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19" name="Retângulo: Cantos Arredondados 3">
            <a:extLst>
              <a:ext uri="{FF2B5EF4-FFF2-40B4-BE49-F238E27FC236}">
                <a16:creationId xmlns:a16="http://schemas.microsoft.com/office/drawing/2014/main" id="{F4DA1A7C-D330-5FD0-537D-79F2115009D8}"/>
              </a:ext>
            </a:extLst>
          </p:cNvPr>
          <p:cNvSpPr/>
          <p:nvPr/>
        </p:nvSpPr>
        <p:spPr>
          <a:xfrm rot="16200000">
            <a:off x="9913691" y="3368775"/>
            <a:ext cx="882006" cy="260185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Insira o mapa/tabela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DB55DAD-C06D-641F-F619-9660B50B2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150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46700-CC80-0107-F19C-CAF349F16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45586E40-01D8-5DCE-A575-D3F31E8D19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794CD88B-B964-B9AC-D504-2D1FC53A9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66FE729-A761-FA99-7ED9-E0811267D989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4BD3ECF-53F9-248C-171A-A0EBAEE5400B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F7CAA3B7-B7CE-961A-501B-8E52B6CD472E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17CE36F-5E2D-F4CD-EFA9-F482B3F54AFA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788075-502C-62BD-576A-B39A72B9A48F}"/>
              </a:ext>
            </a:extLst>
          </p:cNvPr>
          <p:cNvSpPr txBox="1"/>
          <p:nvPr/>
        </p:nvSpPr>
        <p:spPr>
          <a:xfrm>
            <a:off x="3136490" y="3313471"/>
            <a:ext cx="47096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/>
              <a:t>Descrever na primeira linha do campo a que CATEGORIA se refere:</a:t>
            </a:r>
          </a:p>
          <a:p>
            <a:r>
              <a:rPr lang="pt-BR" sz="1400"/>
              <a:t>AQUISIÇÃO DE MÓVEIS E EQUIPAMENTOS</a:t>
            </a:r>
          </a:p>
          <a:p>
            <a:r>
              <a:rPr lang="pt-BR" sz="1400"/>
              <a:t>REFORMAS/ADEQUAÇÕES DE INFRAESTRUTURA</a:t>
            </a:r>
          </a:p>
          <a:p>
            <a:r>
              <a:rPr lang="pt-BR" sz="1400"/>
              <a:t>VEÍCULOS</a:t>
            </a:r>
          </a:p>
          <a:p>
            <a:r>
              <a:rPr lang="pt-BR" sz="1400"/>
              <a:t>SISTEMA FOTOVOLTAICO</a:t>
            </a:r>
          </a:p>
          <a:p>
            <a:endParaRPr lang="pt-BR"/>
          </a:p>
        </p:txBody>
      </p:sp>
      <p:sp>
        <p:nvSpPr>
          <p:cNvPr id="18" name="Retângulo: Cantos Arredondados 3">
            <a:extLst>
              <a:ext uri="{FF2B5EF4-FFF2-40B4-BE49-F238E27FC236}">
                <a16:creationId xmlns:a16="http://schemas.microsoft.com/office/drawing/2014/main" id="{67CA2AD0-D13F-57AF-A15C-421A204171DD}"/>
              </a:ext>
            </a:extLst>
          </p:cNvPr>
          <p:cNvSpPr/>
          <p:nvPr/>
        </p:nvSpPr>
        <p:spPr>
          <a:xfrm rot="16200000">
            <a:off x="9805303" y="2348286"/>
            <a:ext cx="882006" cy="260185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Selecione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19" name="Retângulo: Cantos Arredondados 3">
            <a:extLst>
              <a:ext uri="{FF2B5EF4-FFF2-40B4-BE49-F238E27FC236}">
                <a16:creationId xmlns:a16="http://schemas.microsoft.com/office/drawing/2014/main" id="{10EC4B3C-F7E6-E128-13C3-60D9A7C3F9AA}"/>
              </a:ext>
            </a:extLst>
          </p:cNvPr>
          <p:cNvSpPr/>
          <p:nvPr/>
        </p:nvSpPr>
        <p:spPr>
          <a:xfrm rot="16200000">
            <a:off x="9913691" y="3368775"/>
            <a:ext cx="882006" cy="260185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Insira o mapa/tabela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590B48A-04A4-7C37-19A0-9C6F0F7B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E956FC86-A09D-C1B3-D9E3-0509254F1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475" y="1181363"/>
            <a:ext cx="11682780" cy="5637146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9DCA7D02-7BD1-4596-FFCB-79D62901031A}"/>
              </a:ext>
            </a:extLst>
          </p:cNvPr>
          <p:cNvSpPr/>
          <p:nvPr/>
        </p:nvSpPr>
        <p:spPr>
          <a:xfrm>
            <a:off x="3136490" y="4830031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24" name="Retângulo: Cantos Arredondados 3">
            <a:extLst>
              <a:ext uri="{FF2B5EF4-FFF2-40B4-BE49-F238E27FC236}">
                <a16:creationId xmlns:a16="http://schemas.microsoft.com/office/drawing/2014/main" id="{3FB09A9C-F269-3DBE-2B44-DE03FD3AEC2C}"/>
              </a:ext>
            </a:extLst>
          </p:cNvPr>
          <p:cNvSpPr/>
          <p:nvPr/>
        </p:nvSpPr>
        <p:spPr>
          <a:xfrm rot="16200000">
            <a:off x="9199627" y="4324133"/>
            <a:ext cx="1789218" cy="260185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Selecionar o indicador “item” que está enviando o orçamento e “quantidade”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075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A306F-67C3-FD4E-9E08-D7D774E2F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463BB91D-282C-00F8-CFEE-EF4EEB8DF3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1F914B0-56F5-E124-1A81-8DD71A39A784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92A4C4D0-E54F-1384-0B3E-7FDE4BDC5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F1E797E-43F9-6FBA-C93C-82F0EB125CBF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D35F65E-5A7B-DBF3-9ABC-44214CDF19C7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38557FE3-0C17-2DE0-152B-6636E02142FD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DFA15DA-DE47-FA68-06DF-D7B417FD34D9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BBBA2E9-4841-1C45-4DBD-9997258C59EA}"/>
              </a:ext>
            </a:extLst>
          </p:cNvPr>
          <p:cNvSpPr txBox="1"/>
          <p:nvPr/>
        </p:nvSpPr>
        <p:spPr>
          <a:xfrm>
            <a:off x="3136490" y="3313471"/>
            <a:ext cx="47096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/>
              <a:t>Descrever na primeira linha do campo a que CATEGORIA se refere:</a:t>
            </a:r>
          </a:p>
          <a:p>
            <a:r>
              <a:rPr lang="pt-BR" sz="1400"/>
              <a:t>AQUISIÇÃO DE MÓVEIS E EQUIPAMENTOS</a:t>
            </a:r>
          </a:p>
          <a:p>
            <a:r>
              <a:rPr lang="pt-BR" sz="1400"/>
              <a:t>REFORMAS/ADEQUAÇÕES DE INFRAESTRUTURA</a:t>
            </a:r>
          </a:p>
          <a:p>
            <a:r>
              <a:rPr lang="pt-BR" sz="1400"/>
              <a:t>VEÍCULOS</a:t>
            </a:r>
          </a:p>
          <a:p>
            <a:r>
              <a:rPr lang="pt-BR" sz="1400"/>
              <a:t>SISTEMA FOTOVOLTAICO</a:t>
            </a:r>
          </a:p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70CA4278-6A1C-077F-60E7-A0280A5848F6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75D11F6-8E82-6AF0-AD4F-CCA4AC7FC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92" y="1241417"/>
            <a:ext cx="9842090" cy="4840897"/>
          </a:xfrm>
          <a:prstGeom prst="rect">
            <a:avLst/>
          </a:prstGeom>
        </p:spPr>
      </p:pic>
      <p:sp>
        <p:nvSpPr>
          <p:cNvPr id="11" name="Retângulo: Cantos Arredondados 3">
            <a:extLst>
              <a:ext uri="{FF2B5EF4-FFF2-40B4-BE49-F238E27FC236}">
                <a16:creationId xmlns:a16="http://schemas.microsoft.com/office/drawing/2014/main" id="{53AC62AA-9E1E-ABDA-FE4A-449D749B96BB}"/>
              </a:ext>
            </a:extLst>
          </p:cNvPr>
          <p:cNvSpPr/>
          <p:nvPr/>
        </p:nvSpPr>
        <p:spPr>
          <a:xfrm>
            <a:off x="8150549" y="1775943"/>
            <a:ext cx="2165406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Lembrar de salvar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5A4143D-B331-12C1-44AE-A3FB22A2D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921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18370-76C2-935E-C6CB-F63C63FBF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EEE6DE74-0AD2-EE5D-4826-D60BA23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4FB1DA6-12ED-BB32-CAA7-FE3B7A64688B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1DC2222F-4511-D05F-A67E-32216BA15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8DC6641-32A6-D6AA-F82E-DBC669DBB5AF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CD20C0A-229F-A650-06E4-E0FD0AF11136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14501C61-E3D6-908B-2C51-4E80C57FAB1B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D1B1739-1724-86EC-19BD-FBC3E4BB2E40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377B2F-6425-F4D0-AA62-48CAC168B9F0}"/>
              </a:ext>
            </a:extLst>
          </p:cNvPr>
          <p:cNvSpPr txBox="1"/>
          <p:nvPr/>
        </p:nvSpPr>
        <p:spPr>
          <a:xfrm>
            <a:off x="3136490" y="3313471"/>
            <a:ext cx="47096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/>
              <a:t>Descrever na primeira linha do campo a que CATEGORIA se refere:</a:t>
            </a:r>
          </a:p>
          <a:p>
            <a:r>
              <a:rPr lang="pt-BR" sz="1400"/>
              <a:t>AQUISIÇÃO DE MÓVEIS E EQUIPAMENTOS</a:t>
            </a:r>
          </a:p>
          <a:p>
            <a:r>
              <a:rPr lang="pt-BR" sz="1400"/>
              <a:t>REFORMAS/ADEQUAÇÕES DE INFRAESTRUTURA</a:t>
            </a:r>
          </a:p>
          <a:p>
            <a:r>
              <a:rPr lang="pt-BR" sz="1400"/>
              <a:t>VEÍCULOS</a:t>
            </a:r>
          </a:p>
          <a:p>
            <a:r>
              <a:rPr lang="pt-BR" sz="1400"/>
              <a:t>SISTEMA FOTOVOLTAICO</a:t>
            </a:r>
          </a:p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1816BD9-01E7-36D7-6BE4-8DAFE5963220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1" name="Retângulo: Cantos Arredondados 3">
            <a:extLst>
              <a:ext uri="{FF2B5EF4-FFF2-40B4-BE49-F238E27FC236}">
                <a16:creationId xmlns:a16="http://schemas.microsoft.com/office/drawing/2014/main" id="{500E359A-0380-2DF3-AC73-F7A87B611E08}"/>
              </a:ext>
            </a:extLst>
          </p:cNvPr>
          <p:cNvSpPr/>
          <p:nvPr/>
        </p:nvSpPr>
        <p:spPr>
          <a:xfrm>
            <a:off x="8150549" y="1775943"/>
            <a:ext cx="2165406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Não esqueça de salvar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9E98E7C8-5FFF-0873-FFB0-ABD0156E5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974" y="1310245"/>
            <a:ext cx="9320981" cy="4222153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899D4343-8ED8-C358-75C5-46275C2341EF}"/>
              </a:ext>
            </a:extLst>
          </p:cNvPr>
          <p:cNvSpPr/>
          <p:nvPr/>
        </p:nvSpPr>
        <p:spPr>
          <a:xfrm>
            <a:off x="6759999" y="3618466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5" name="Retângulo: Cantos Arredondados 3">
            <a:extLst>
              <a:ext uri="{FF2B5EF4-FFF2-40B4-BE49-F238E27FC236}">
                <a16:creationId xmlns:a16="http://schemas.microsoft.com/office/drawing/2014/main" id="{7A6EFF2A-9C4F-7163-0FEA-AF5CDFC88162}"/>
              </a:ext>
            </a:extLst>
          </p:cNvPr>
          <p:cNvSpPr/>
          <p:nvPr/>
        </p:nvSpPr>
        <p:spPr>
          <a:xfrm>
            <a:off x="5448513" y="4599453"/>
            <a:ext cx="2165406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Observe o mês que estiver inserido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C7D3EFC-5D0F-434D-B5FD-C1CEAE3F3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11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7D26E-17BE-1AB1-9C98-96E9A1BCD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7142C59B-049C-F041-5922-9714A9AEC1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1551373-7239-477B-8B00-744707990208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795D7870-5DEA-5B69-9524-65C47EE9C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B68A5D0-E585-95D2-F4BD-5BF1C57FD948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6BD1FB6-5A9F-5881-2EA2-F7055397E661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BE70FBF-9517-EF82-B75B-F0D78A98FF61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1" name="Retângulo: Cantos Arredondados 3">
            <a:extLst>
              <a:ext uri="{FF2B5EF4-FFF2-40B4-BE49-F238E27FC236}">
                <a16:creationId xmlns:a16="http://schemas.microsoft.com/office/drawing/2014/main" id="{18B1B611-7D92-E7C4-EC8A-3DA440D62BF1}"/>
              </a:ext>
            </a:extLst>
          </p:cNvPr>
          <p:cNvSpPr/>
          <p:nvPr/>
        </p:nvSpPr>
        <p:spPr>
          <a:xfrm>
            <a:off x="8150549" y="1775943"/>
            <a:ext cx="2165406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Não esqueça de salvar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81FEFFD-7661-096B-1BF5-F82C5E24FC97}"/>
              </a:ext>
            </a:extLst>
          </p:cNvPr>
          <p:cNvSpPr/>
          <p:nvPr/>
        </p:nvSpPr>
        <p:spPr>
          <a:xfrm>
            <a:off x="6759999" y="3618466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74528489-A249-546A-1F5B-494A0AE22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112" y="1139749"/>
            <a:ext cx="9318100" cy="4789103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D3D0AD42-B0C2-A750-8A96-5E727E73C0EB}"/>
              </a:ext>
            </a:extLst>
          </p:cNvPr>
          <p:cNvSpPr/>
          <p:nvPr/>
        </p:nvSpPr>
        <p:spPr>
          <a:xfrm>
            <a:off x="9748256" y="4531715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9" name="Retângulo: Cantos Arredondados 3">
            <a:extLst>
              <a:ext uri="{FF2B5EF4-FFF2-40B4-BE49-F238E27FC236}">
                <a16:creationId xmlns:a16="http://schemas.microsoft.com/office/drawing/2014/main" id="{54C6A717-049B-31BC-0006-CC20B2D7FCEA}"/>
              </a:ext>
            </a:extLst>
          </p:cNvPr>
          <p:cNvSpPr/>
          <p:nvPr/>
        </p:nvSpPr>
        <p:spPr>
          <a:xfrm>
            <a:off x="7098890" y="5343560"/>
            <a:ext cx="3508202" cy="768384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Caso exista mais algum quadro em branco marcar como Não é/foi necessário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C5F6570-F049-9CFB-3328-B08CFAC40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969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42990-1D79-9C20-0130-E1EAE89E8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E2B8FFE7-0F98-C520-4E60-37A587124E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4EE4B61-67E1-90FE-031C-DC470EB3BEFF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5485EDA2-F2B1-BA4A-F6C6-975789BE8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AC80159-444D-38AF-DC0A-DCDEA4212ACF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9A8EF0A-FCD0-A0FF-1E31-B1F62F128977}"/>
              </a:ext>
            </a:extLst>
          </p:cNvPr>
          <p:cNvSpPr/>
          <p:nvPr/>
        </p:nvSpPr>
        <p:spPr>
          <a:xfrm>
            <a:off x="6759999" y="3618466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0510163-BC76-D5B2-7707-9B0DA4844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400" y="1324451"/>
            <a:ext cx="9731440" cy="4787493"/>
          </a:xfrm>
          <a:prstGeom prst="rect">
            <a:avLst/>
          </a:prstGeom>
        </p:spPr>
      </p:pic>
      <p:sp>
        <p:nvSpPr>
          <p:cNvPr id="13" name="Retângulo: Cantos Arredondados 3">
            <a:extLst>
              <a:ext uri="{FF2B5EF4-FFF2-40B4-BE49-F238E27FC236}">
                <a16:creationId xmlns:a16="http://schemas.microsoft.com/office/drawing/2014/main" id="{0F71C332-8ABB-DFB7-0CDA-0EF1A6AE144C}"/>
              </a:ext>
            </a:extLst>
          </p:cNvPr>
          <p:cNvSpPr/>
          <p:nvPr/>
        </p:nvSpPr>
        <p:spPr>
          <a:xfrm>
            <a:off x="3800568" y="3917701"/>
            <a:ext cx="3262868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Descrever que orçamentos foram inseridos no resultado 2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5A4993-173C-5D03-D615-04046FF3A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58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84999-5BF9-8A88-0F84-625316B7B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DB35BAEF-AEB8-E6E2-DDD8-A5455CFC3F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BECA067-895F-4B81-EE68-2AF9AD56BDB5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1FF8779B-98B9-3B8D-72F2-3C83BCD6D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DAC7AAD-7E9F-D26F-19CA-C0C1B02CA171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83C49C4-E59F-FDDD-65F8-3481576CAC4F}"/>
              </a:ext>
            </a:extLst>
          </p:cNvPr>
          <p:cNvSpPr/>
          <p:nvPr/>
        </p:nvSpPr>
        <p:spPr>
          <a:xfrm>
            <a:off x="6759999" y="3618466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F5DE44B-A195-91EF-C6AA-DD082C8F9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967" y="1299837"/>
            <a:ext cx="7291624" cy="5004407"/>
          </a:xfrm>
          <a:prstGeom prst="rect">
            <a:avLst/>
          </a:prstGeom>
        </p:spPr>
      </p:pic>
      <p:sp>
        <p:nvSpPr>
          <p:cNvPr id="11" name="Retângulo: Cantos Arredondados 3">
            <a:extLst>
              <a:ext uri="{FF2B5EF4-FFF2-40B4-BE49-F238E27FC236}">
                <a16:creationId xmlns:a16="http://schemas.microsoft.com/office/drawing/2014/main" id="{EDDE144D-8F22-23A9-69F1-384C6860C07A}"/>
              </a:ext>
            </a:extLst>
          </p:cNvPr>
          <p:cNvSpPr/>
          <p:nvPr/>
        </p:nvSpPr>
        <p:spPr>
          <a:xfrm>
            <a:off x="5737523" y="5385543"/>
            <a:ext cx="3262868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Aparecerá no mês como cinza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178245-0C29-1924-EDC4-E513539E1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50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BDA81-4842-29F8-FADB-A86D91E77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88BCE2AB-2E56-9D24-0236-6930F21791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BA2B5A6-FD6C-9065-2481-3837534BBF4E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7AB06D42-BA71-6107-DD0E-DF7890404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BC01BA5-FBCE-DC75-5C2A-1E22A0928AD9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B26E147-685F-21B0-0F4D-7C63C0390CBF}"/>
              </a:ext>
            </a:extLst>
          </p:cNvPr>
          <p:cNvSpPr/>
          <p:nvPr/>
        </p:nvSpPr>
        <p:spPr>
          <a:xfrm>
            <a:off x="6759999" y="3618466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4B97ADC-7AA6-0F9E-9A59-9CA7988B6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334" y="1031936"/>
            <a:ext cx="7459764" cy="4720965"/>
          </a:xfrm>
          <a:prstGeom prst="rect">
            <a:avLst/>
          </a:prstGeom>
        </p:spPr>
      </p:pic>
      <p:sp>
        <p:nvSpPr>
          <p:cNvPr id="7" name="Retângulo: Cantos Arredondados 3">
            <a:extLst>
              <a:ext uri="{FF2B5EF4-FFF2-40B4-BE49-F238E27FC236}">
                <a16:creationId xmlns:a16="http://schemas.microsoft.com/office/drawing/2014/main" id="{224D076C-BAD0-55B2-5086-97B68BB45378}"/>
              </a:ext>
            </a:extLst>
          </p:cNvPr>
          <p:cNvSpPr/>
          <p:nvPr/>
        </p:nvSpPr>
        <p:spPr>
          <a:xfrm>
            <a:off x="4839093" y="4679434"/>
            <a:ext cx="3262868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Cadastrar  placa ou adesivo no item produto de comunicação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63E6A1F-1AD9-A01D-5B93-E806104413FA}"/>
              </a:ext>
            </a:extLst>
          </p:cNvPr>
          <p:cNvSpPr/>
          <p:nvPr/>
        </p:nvSpPr>
        <p:spPr>
          <a:xfrm>
            <a:off x="6867241" y="3841630"/>
            <a:ext cx="463433" cy="7598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A8EFB9-C7F7-912C-23BF-74C990098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970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6D20F-87B7-8B48-845B-A5E09C524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AE72856F-115F-FC39-0BAC-2008A3B197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7F20BA0-B6A9-A234-5D6C-ABFF76CBC516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FEEA7D55-F594-DC92-26A0-6A80D7CD2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80E1A82-2B1C-BA56-9CE6-F9C19DD7FF15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7" name="Retângulo: Cantos Arredondados 3">
            <a:extLst>
              <a:ext uri="{FF2B5EF4-FFF2-40B4-BE49-F238E27FC236}">
                <a16:creationId xmlns:a16="http://schemas.microsoft.com/office/drawing/2014/main" id="{B73F7518-F406-E3D9-B14D-C303CDB1B399}"/>
              </a:ext>
            </a:extLst>
          </p:cNvPr>
          <p:cNvSpPr/>
          <p:nvPr/>
        </p:nvSpPr>
        <p:spPr>
          <a:xfrm>
            <a:off x="4839093" y="4679434"/>
            <a:ext cx="3262868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Cadastrar  placa ou adesivo no item produto de comunicação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86F31EF-F2AD-F61B-72C5-D4C052B360F4}"/>
              </a:ext>
            </a:extLst>
          </p:cNvPr>
          <p:cNvSpPr/>
          <p:nvPr/>
        </p:nvSpPr>
        <p:spPr>
          <a:xfrm>
            <a:off x="6867241" y="3841630"/>
            <a:ext cx="463433" cy="7598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B8F95F6-183B-EA47-043F-6114B6263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4853"/>
            <a:ext cx="12192000" cy="588829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340FD6A-58FF-5644-8679-A415E16002EB}"/>
              </a:ext>
            </a:extLst>
          </p:cNvPr>
          <p:cNvSpPr/>
          <p:nvPr/>
        </p:nvSpPr>
        <p:spPr>
          <a:xfrm>
            <a:off x="3067073" y="1803201"/>
            <a:ext cx="1524592" cy="4608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78488E4-B128-E7F2-364B-96F39318EE0A}"/>
              </a:ext>
            </a:extLst>
          </p:cNvPr>
          <p:cNvSpPr/>
          <p:nvPr/>
        </p:nvSpPr>
        <p:spPr>
          <a:xfrm>
            <a:off x="3314500" y="2465294"/>
            <a:ext cx="1857267" cy="4608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2518456-3C53-9BB0-DFA3-1B2FB0ADBF02}"/>
              </a:ext>
            </a:extLst>
          </p:cNvPr>
          <p:cNvSpPr/>
          <p:nvPr/>
        </p:nvSpPr>
        <p:spPr>
          <a:xfrm>
            <a:off x="3211262" y="4200112"/>
            <a:ext cx="1857267" cy="6372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CE76C7D-1B02-748A-D3BE-928AB7DADC63}"/>
              </a:ext>
            </a:extLst>
          </p:cNvPr>
          <p:cNvSpPr/>
          <p:nvPr/>
        </p:nvSpPr>
        <p:spPr>
          <a:xfrm>
            <a:off x="3211261" y="5668423"/>
            <a:ext cx="5608274" cy="7826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: Cantos Arredondados 3">
            <a:extLst>
              <a:ext uri="{FF2B5EF4-FFF2-40B4-BE49-F238E27FC236}">
                <a16:creationId xmlns:a16="http://schemas.microsoft.com/office/drawing/2014/main" id="{F95CBE93-3EAF-2C1D-CA38-49C2C352F15D}"/>
              </a:ext>
            </a:extLst>
          </p:cNvPr>
          <p:cNvSpPr/>
          <p:nvPr/>
        </p:nvSpPr>
        <p:spPr>
          <a:xfrm>
            <a:off x="2733368" y="5044030"/>
            <a:ext cx="2817122" cy="460812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Cadastrar a quantidade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18" name="Retângulo: Cantos Arredondados 3">
            <a:extLst>
              <a:ext uri="{FF2B5EF4-FFF2-40B4-BE49-F238E27FC236}">
                <a16:creationId xmlns:a16="http://schemas.microsoft.com/office/drawing/2014/main" id="{5B8DE9DA-265F-A46D-16B4-ACC5B798330E}"/>
              </a:ext>
            </a:extLst>
          </p:cNvPr>
          <p:cNvSpPr/>
          <p:nvPr/>
        </p:nvSpPr>
        <p:spPr>
          <a:xfrm>
            <a:off x="2610465" y="3111551"/>
            <a:ext cx="2817122" cy="460812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Cadastrar a descrição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19" name="Retângulo: Cantos Arredondados 3">
            <a:extLst>
              <a:ext uri="{FF2B5EF4-FFF2-40B4-BE49-F238E27FC236}">
                <a16:creationId xmlns:a16="http://schemas.microsoft.com/office/drawing/2014/main" id="{2A87F235-782D-3B33-DA42-16FBEF529E61}"/>
              </a:ext>
            </a:extLst>
          </p:cNvPr>
          <p:cNvSpPr/>
          <p:nvPr/>
        </p:nvSpPr>
        <p:spPr>
          <a:xfrm>
            <a:off x="5284839" y="6328187"/>
            <a:ext cx="2817122" cy="460812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Cadastrar mapa e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498832-0761-3985-D1CB-C80CA1367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818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F0ED6-5767-31BB-678F-EE490E253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5110B571-5E52-BB06-B983-4DB663958B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DBF032C-73AD-92B1-261B-DB79F41C210F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51E37066-ADC2-8FE6-48AC-1E8FA1797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999207D-FFBD-B557-8D27-8A97E2FAF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519" y="1550584"/>
            <a:ext cx="8478433" cy="4058216"/>
          </a:xfrm>
          <a:prstGeom prst="rect">
            <a:avLst/>
          </a:prstGeom>
        </p:spPr>
      </p:pic>
      <p:sp>
        <p:nvSpPr>
          <p:cNvPr id="14" name="Retângulo: Cantos Arredondados 3">
            <a:extLst>
              <a:ext uri="{FF2B5EF4-FFF2-40B4-BE49-F238E27FC236}">
                <a16:creationId xmlns:a16="http://schemas.microsoft.com/office/drawing/2014/main" id="{27FC7357-8107-BF94-8DB8-6B82B9B5DB01}"/>
              </a:ext>
            </a:extLst>
          </p:cNvPr>
          <p:cNvSpPr/>
          <p:nvPr/>
        </p:nvSpPr>
        <p:spPr>
          <a:xfrm>
            <a:off x="5466735" y="3118880"/>
            <a:ext cx="2817122" cy="460812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Descrever mapa de cotação e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20" name="Retângulo: Cantos Arredondados 3">
            <a:extLst>
              <a:ext uri="{FF2B5EF4-FFF2-40B4-BE49-F238E27FC236}">
                <a16:creationId xmlns:a16="http://schemas.microsoft.com/office/drawing/2014/main" id="{2703F6B4-1150-BDB3-2F09-6D44D431756C}"/>
              </a:ext>
            </a:extLst>
          </p:cNvPr>
          <p:cNvSpPr/>
          <p:nvPr/>
        </p:nvSpPr>
        <p:spPr>
          <a:xfrm>
            <a:off x="2649613" y="4129769"/>
            <a:ext cx="2817122" cy="460812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Anexar documento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0D4F0D-5CDC-1C27-799C-06703855C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793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A3638-6F51-BCF0-1388-9A55AAE42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B5894697-72E8-8572-65CC-1676A5096A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30D85C9-7752-D5DE-B629-3069008D9E1D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13" name="Espaço Reservado para Conteúdo 1">
            <a:extLst>
              <a:ext uri="{FF2B5EF4-FFF2-40B4-BE49-F238E27FC236}">
                <a16:creationId xmlns:a16="http://schemas.microsoft.com/office/drawing/2014/main" id="{2CF8BEEC-0432-E95D-997A-96C76EDDC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16" y="286662"/>
            <a:ext cx="10515600" cy="9306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000" b="1">
                <a:solidFill>
                  <a:srgbClr val="005CAA"/>
                </a:solidFill>
              </a:rPr>
              <a:t>Dúvidas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EDFAF7EA-6491-361B-7F3D-8E0CA3C3D208}"/>
              </a:ext>
            </a:extLst>
          </p:cNvPr>
          <p:cNvSpPr/>
          <p:nvPr/>
        </p:nvSpPr>
        <p:spPr>
          <a:xfrm>
            <a:off x="4344530" y="1583654"/>
            <a:ext cx="3840028" cy="3874416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846D40E-5517-505F-2522-9E122D6C9A45}"/>
              </a:ext>
            </a:extLst>
          </p:cNvPr>
          <p:cNvSpPr txBox="1"/>
          <p:nvPr/>
        </p:nvSpPr>
        <p:spPr>
          <a:xfrm>
            <a:off x="4329948" y="1573871"/>
            <a:ext cx="3803512" cy="3897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>
                <a:solidFill>
                  <a:srgbClr val="1B67A5"/>
                </a:solidFill>
              </a:rPr>
              <a:t>Como será o pagamento do fornecedor?</a:t>
            </a:r>
          </a:p>
          <a:p>
            <a:pPr algn="ctr">
              <a:lnSpc>
                <a:spcPts val="2500"/>
              </a:lnSpc>
            </a:pPr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Após verificação do orçamento a CAIXA aprovará orçamento</a:t>
            </a:r>
            <a:r>
              <a:rPr lang="pt-BR" b="1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ctr">
              <a:lnSpc>
                <a:spcPts val="2500"/>
              </a:lnSpc>
            </a:pPr>
            <a:r>
              <a:rPr lang="pt-BR" b="1">
                <a:solidFill>
                  <a:schemeClr val="tx1">
                    <a:lumMod val="75000"/>
                    <a:lumOff val="25000"/>
                  </a:schemeClr>
                </a:solidFill>
              </a:rPr>
              <a:t>O fornecedor deverá entregar os equipamentos, deverá ser adesivado. A instituição deverá solicitar o desbloqueio do recurso para o fornecedor na guia FINANCEIRO no referido item, não esquecer de enviar a prestação financeira do mês cadastrado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16062D1C-CDD2-592D-17A4-77708E520B1B}"/>
              </a:ext>
            </a:extLst>
          </p:cNvPr>
          <p:cNvSpPr/>
          <p:nvPr/>
        </p:nvSpPr>
        <p:spPr>
          <a:xfrm>
            <a:off x="171652" y="1172065"/>
            <a:ext cx="3997232" cy="2631603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344A52D-B14C-3584-79C8-F7DAF05B6B63}"/>
              </a:ext>
            </a:extLst>
          </p:cNvPr>
          <p:cNvSpPr txBox="1"/>
          <p:nvPr/>
        </p:nvSpPr>
        <p:spPr>
          <a:xfrm>
            <a:off x="669653" y="1856924"/>
            <a:ext cx="327489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1B67A5"/>
                </a:solidFill>
              </a:rPr>
              <a:t>Posso comprar itens diferentes do aprovado?</a:t>
            </a:r>
          </a:p>
          <a:p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Não, obrigatoriamente deve seguir o plano aprovado.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1A5CA14C-CF5F-99F8-DB46-BA61A10F8D58}"/>
              </a:ext>
            </a:extLst>
          </p:cNvPr>
          <p:cNvSpPr/>
          <p:nvPr/>
        </p:nvSpPr>
        <p:spPr>
          <a:xfrm>
            <a:off x="8374265" y="3546283"/>
            <a:ext cx="3678291" cy="3008136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EE22C1A-12CD-E686-F2BF-79465C0D3B32}"/>
              </a:ext>
            </a:extLst>
          </p:cNvPr>
          <p:cNvSpPr txBox="1"/>
          <p:nvPr/>
        </p:nvSpPr>
        <p:spPr>
          <a:xfrm>
            <a:off x="8512009" y="4144382"/>
            <a:ext cx="3582328" cy="10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1B67A5"/>
                </a:solidFill>
              </a:rPr>
              <a:t>Posso movimentar a conta?</a:t>
            </a:r>
          </a:p>
          <a:p>
            <a:pPr>
              <a:lnSpc>
                <a:spcPts val="2500"/>
              </a:lnSpc>
            </a:pPr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Não a movimentação é feita unicamente pela CAIXA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6D832BA9-8D5A-6A6B-EEE7-64A1B5DE0BEB}"/>
              </a:ext>
            </a:extLst>
          </p:cNvPr>
          <p:cNvSpPr/>
          <p:nvPr/>
        </p:nvSpPr>
        <p:spPr>
          <a:xfrm>
            <a:off x="213029" y="4089740"/>
            <a:ext cx="3941794" cy="2304551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AFAC9231-EB82-AFD0-5657-93AED8DD963F}"/>
              </a:ext>
            </a:extLst>
          </p:cNvPr>
          <p:cNvSpPr txBox="1"/>
          <p:nvPr/>
        </p:nvSpPr>
        <p:spPr>
          <a:xfrm>
            <a:off x="344416" y="4133800"/>
            <a:ext cx="3630339" cy="2260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1B67A5"/>
                </a:solidFill>
              </a:rPr>
              <a:t>Como faço para enviar os orçamentos para CAIXA avaliar?</a:t>
            </a:r>
          </a:p>
          <a:p>
            <a:pPr>
              <a:lnSpc>
                <a:spcPts val="2500"/>
              </a:lnSpc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Somente através do sistema </a:t>
            </a: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Bússola Social. </a:t>
            </a: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No resultado 2 Entrar em “Verificação de orçamento” inserir documentação e enviar prestação de conta técnica no Mês de Novembro</a:t>
            </a:r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4BB0829A-9403-5843-9366-BC42F67A7E00}"/>
              </a:ext>
            </a:extLst>
          </p:cNvPr>
          <p:cNvSpPr/>
          <p:nvPr/>
        </p:nvSpPr>
        <p:spPr>
          <a:xfrm>
            <a:off x="8359683" y="996964"/>
            <a:ext cx="3678291" cy="2306700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B0DF98F-3B18-4B58-AF88-41688B832873}"/>
              </a:ext>
            </a:extLst>
          </p:cNvPr>
          <p:cNvSpPr txBox="1"/>
          <p:nvPr/>
        </p:nvSpPr>
        <p:spPr>
          <a:xfrm>
            <a:off x="4443266" y="5274346"/>
            <a:ext cx="4421688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t-BR" sz="2800" b="1">
              <a:solidFill>
                <a:srgbClr val="FFC000"/>
              </a:solidFill>
              <a:latin typeface="CAIXA Std" panose="020B0603020204030204" pitchFamily="34" charset="77"/>
            </a:endParaRPr>
          </a:p>
          <a:p>
            <a:r>
              <a:rPr lang="pt-BR" sz="1600" b="1">
                <a:solidFill>
                  <a:srgbClr val="005CAA"/>
                </a:solidFill>
                <a:latin typeface="CAIXA Std" panose="020B0603020204030204" pitchFamily="34" charset="77"/>
              </a:rPr>
              <a:t>Contato ITAIPU:</a:t>
            </a:r>
          </a:p>
          <a:p>
            <a:r>
              <a:rPr lang="pt-BR" sz="1600" b="1">
                <a:latin typeface="CAIXA Std"/>
                <a:hlinkClick r:id="rId4"/>
              </a:rPr>
              <a:t>EDITAL_ITAIPU_2024@itaipu.gov.br</a:t>
            </a:r>
            <a:endParaRPr lang="pt-BR" sz="1600" b="1">
              <a:latin typeface="CAIXA Std"/>
            </a:endParaRPr>
          </a:p>
          <a:p>
            <a:r>
              <a:rPr lang="pt-BR" sz="1600" b="1">
                <a:latin typeface="CAIXA Std"/>
              </a:rPr>
              <a:t>EDITAL_ITAIPU_2026@itaipu.gov.br</a:t>
            </a:r>
          </a:p>
          <a:p>
            <a:endParaRPr lang="pt-BR" sz="1600" b="1">
              <a:latin typeface="CAIXA Std"/>
            </a:endParaRPr>
          </a:p>
          <a:p>
            <a:endParaRPr lang="pt-BR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58A6E3D-EFF5-579C-8507-95421135D1CC}"/>
              </a:ext>
            </a:extLst>
          </p:cNvPr>
          <p:cNvSpPr txBox="1"/>
          <p:nvPr/>
        </p:nvSpPr>
        <p:spPr>
          <a:xfrm>
            <a:off x="8512009" y="1057443"/>
            <a:ext cx="354054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1B67A5"/>
                </a:solidFill>
              </a:rPr>
              <a:t>Fui selecionado, mas não assinei o IR?</a:t>
            </a:r>
          </a:p>
          <a:p>
            <a:endParaRPr lang="pt-BR" sz="2000" b="1">
              <a:solidFill>
                <a:srgbClr val="1B67A5"/>
              </a:solidFill>
            </a:endParaRPr>
          </a:p>
          <a:p>
            <a:r>
              <a:rPr lang="pt-BR" sz="2000" b="1"/>
              <a:t>Aguardar o contato da CAIXA, certifique-se que o e-mail está atualizado e olhar CAIXA de spam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9DD0412-07C3-9745-683B-E21601E96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018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F354B-1735-6C30-DC34-3432D06EB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30ECEDD1-D11F-4D61-8B90-941D3C36A4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7DF58FC-9CFD-4781-18CC-B94E49973AB0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29BEDB3B-FD04-F037-AD44-22A7EA383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47C4791-9035-3E16-B281-8178431AB73C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C48EB98-3909-26F4-25B1-7C56A62CF12C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: Cantos Arredondados 3">
            <a:extLst>
              <a:ext uri="{FF2B5EF4-FFF2-40B4-BE49-F238E27FC236}">
                <a16:creationId xmlns:a16="http://schemas.microsoft.com/office/drawing/2014/main" id="{6349A7B7-2BB4-1FF6-A7F1-2FB603BE566B}"/>
              </a:ext>
            </a:extLst>
          </p:cNvPr>
          <p:cNvSpPr/>
          <p:nvPr/>
        </p:nvSpPr>
        <p:spPr>
          <a:xfrm>
            <a:off x="4663639" y="3843935"/>
            <a:ext cx="3098388" cy="1016785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 descrição cadastrada no indicador deve ser a mesma utilizada para o orçamento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53537DF-779A-54BD-0601-8FDC56162FA5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B81A46D-B19F-3CFB-6B8D-76FD2302B1D6}"/>
              </a:ext>
            </a:extLst>
          </p:cNvPr>
          <p:cNvSpPr txBox="1"/>
          <p:nvPr/>
        </p:nvSpPr>
        <p:spPr>
          <a:xfrm>
            <a:off x="3136490" y="3313471"/>
            <a:ext cx="47096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/>
              <a:t>Descrever na primeira linha do campo a que CATEGORIA se refere:</a:t>
            </a:r>
          </a:p>
          <a:p>
            <a:r>
              <a:rPr lang="pt-BR" sz="1400"/>
              <a:t>AQUISIÇÃO DE MÓVEIS E EQUIPAMENTOS</a:t>
            </a:r>
          </a:p>
          <a:p>
            <a:r>
              <a:rPr lang="pt-BR" sz="1400"/>
              <a:t>REFORMAS/ADEQUAÇÕES DE INFRAESTRUTURA</a:t>
            </a:r>
          </a:p>
          <a:p>
            <a:r>
              <a:rPr lang="pt-BR" sz="1400"/>
              <a:t>VEÍCULOS</a:t>
            </a:r>
          </a:p>
          <a:p>
            <a:r>
              <a:rPr lang="pt-BR" sz="1400"/>
              <a:t>SISTEMA FOTOVOLTAICO</a:t>
            </a:r>
          </a:p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D78F9BD-02C9-7F59-81C0-542C47F23BDF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1" name="Retângulo: Cantos Arredondados 3">
            <a:extLst>
              <a:ext uri="{FF2B5EF4-FFF2-40B4-BE49-F238E27FC236}">
                <a16:creationId xmlns:a16="http://schemas.microsoft.com/office/drawing/2014/main" id="{796F1AC9-9463-932A-601B-BAD93584E407}"/>
              </a:ext>
            </a:extLst>
          </p:cNvPr>
          <p:cNvSpPr/>
          <p:nvPr/>
        </p:nvSpPr>
        <p:spPr>
          <a:xfrm>
            <a:off x="8150549" y="1775943"/>
            <a:ext cx="2165406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Não esqueça de salvar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33FD800D-208F-E3D2-52F0-D5F645B36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974" y="1310245"/>
            <a:ext cx="9320981" cy="4222153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E21B5B54-291A-C195-D0B8-F3D76C19D682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5" name="Retângulo: Cantos Arredondados 3">
            <a:extLst>
              <a:ext uri="{FF2B5EF4-FFF2-40B4-BE49-F238E27FC236}">
                <a16:creationId xmlns:a16="http://schemas.microsoft.com/office/drawing/2014/main" id="{84DD899E-0BEE-97EC-B677-907C41688833}"/>
              </a:ext>
            </a:extLst>
          </p:cNvPr>
          <p:cNvSpPr/>
          <p:nvPr/>
        </p:nvSpPr>
        <p:spPr>
          <a:xfrm>
            <a:off x="5448513" y="4599453"/>
            <a:ext cx="2165406" cy="1296738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ATENÇÃO!!!!</a:t>
            </a: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Ainda a documentação não foi enviada para a CAIXA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7" name="Seta: para Cima 6">
            <a:extLst>
              <a:ext uri="{FF2B5EF4-FFF2-40B4-BE49-F238E27FC236}">
                <a16:creationId xmlns:a16="http://schemas.microsoft.com/office/drawing/2014/main" id="{68955261-EF54-C059-5AB4-8BE4F7BC193F}"/>
              </a:ext>
            </a:extLst>
          </p:cNvPr>
          <p:cNvSpPr/>
          <p:nvPr/>
        </p:nvSpPr>
        <p:spPr>
          <a:xfrm rot="-2640000">
            <a:off x="5646699" y="2007443"/>
            <a:ext cx="335938" cy="2103513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E25F3A3-F170-5D46-09C7-60AF37753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770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CBC5F-B9B4-E975-5927-76C030907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45D266F3-B728-4036-3AF2-488F13F797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D1B5F3A-1689-154A-F4D6-59EC927B68D5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D567FC28-A37D-692F-AE3D-1F61AD84F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BFDD591-5AD6-41C4-6A23-29E093A468A3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2C0C70E-4D7E-8A43-28F2-A4F0DB80D33A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5192325-6A8B-C208-97CB-98F93164156E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E827FD5-0240-B730-78BF-CA2AFACBA5CF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1" name="Retângulo: Cantos Arredondados 3">
            <a:extLst>
              <a:ext uri="{FF2B5EF4-FFF2-40B4-BE49-F238E27FC236}">
                <a16:creationId xmlns:a16="http://schemas.microsoft.com/office/drawing/2014/main" id="{C50536F2-BC0F-33E1-E84D-07C8CECD2930}"/>
              </a:ext>
            </a:extLst>
          </p:cNvPr>
          <p:cNvSpPr/>
          <p:nvPr/>
        </p:nvSpPr>
        <p:spPr>
          <a:xfrm>
            <a:off x="8150549" y="1775943"/>
            <a:ext cx="2165406" cy="63727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Não esqueça de salvar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F3C312C-0B80-1546-5B8C-3779BD968A12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5" name="Retângulo: Cantos Arredondados 3">
            <a:extLst>
              <a:ext uri="{FF2B5EF4-FFF2-40B4-BE49-F238E27FC236}">
                <a16:creationId xmlns:a16="http://schemas.microsoft.com/office/drawing/2014/main" id="{8B16C8A0-FC08-FCCC-C66D-14D04D1784DB}"/>
              </a:ext>
            </a:extLst>
          </p:cNvPr>
          <p:cNvSpPr/>
          <p:nvPr/>
        </p:nvSpPr>
        <p:spPr>
          <a:xfrm>
            <a:off x="5448513" y="4599453"/>
            <a:ext cx="2165406" cy="1296738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ATENÇÃO!!!!</a:t>
            </a: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Ainda a documentação não foi enviada para a CAIXA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F213CE68-14CE-9389-7965-2D7BA6CF9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9698"/>
            <a:ext cx="12192000" cy="5558603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A5F9871-F502-47E6-E5E9-16E0CF752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4724" y="2915788"/>
            <a:ext cx="1267002" cy="238158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E21B005D-A284-856A-19FC-5D9BA97FD4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7888" y="2877682"/>
            <a:ext cx="1228896" cy="314369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4A27330-D17E-F2AE-5C24-19FC6EA745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8212" y="2881749"/>
            <a:ext cx="1267002" cy="238158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E2528F75-B85C-9ACA-1860-26C23B9A51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6591" y="2931389"/>
            <a:ext cx="2438740" cy="200053"/>
          </a:xfrm>
          <a:prstGeom prst="rect">
            <a:avLst/>
          </a:prstGeom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A22C56D1-7164-1D2E-B9B6-621BBA684384}"/>
              </a:ext>
            </a:extLst>
          </p:cNvPr>
          <p:cNvSpPr/>
          <p:nvPr/>
        </p:nvSpPr>
        <p:spPr>
          <a:xfrm>
            <a:off x="3805084" y="1109794"/>
            <a:ext cx="1465006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26" name="Retângulo: Cantos Arredondados 3">
            <a:extLst>
              <a:ext uri="{FF2B5EF4-FFF2-40B4-BE49-F238E27FC236}">
                <a16:creationId xmlns:a16="http://schemas.microsoft.com/office/drawing/2014/main" id="{1F16D59A-D17B-00D4-C758-4C084A2098F6}"/>
              </a:ext>
            </a:extLst>
          </p:cNvPr>
          <p:cNvSpPr/>
          <p:nvPr/>
        </p:nvSpPr>
        <p:spPr>
          <a:xfrm>
            <a:off x="5400428" y="1141014"/>
            <a:ext cx="3042967" cy="460812"/>
          </a:xfrm>
          <a:prstGeom prst="wedgeRoundRectCallout">
            <a:avLst>
              <a:gd name="adj1" fmla="val -55480"/>
              <a:gd name="adj2" fmla="val -20325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Guia para enviar os documentos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105E9303-78F1-F6A5-BD4A-5D233BDCBEBF}"/>
              </a:ext>
            </a:extLst>
          </p:cNvPr>
          <p:cNvSpPr/>
          <p:nvPr/>
        </p:nvSpPr>
        <p:spPr>
          <a:xfrm>
            <a:off x="458180" y="2981554"/>
            <a:ext cx="1465006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A7B0130-8CF3-779D-B966-194B9FA1D9DD}"/>
              </a:ext>
            </a:extLst>
          </p:cNvPr>
          <p:cNvSpPr/>
          <p:nvPr/>
        </p:nvSpPr>
        <p:spPr>
          <a:xfrm>
            <a:off x="2341516" y="2822269"/>
            <a:ext cx="9761994" cy="3697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29" name="Retângulo: Cantos Arredondados 3">
            <a:extLst>
              <a:ext uri="{FF2B5EF4-FFF2-40B4-BE49-F238E27FC236}">
                <a16:creationId xmlns:a16="http://schemas.microsoft.com/office/drawing/2014/main" id="{2E601F0F-389B-BF42-3119-3E9460767716}"/>
              </a:ext>
            </a:extLst>
          </p:cNvPr>
          <p:cNvSpPr/>
          <p:nvPr/>
        </p:nvSpPr>
        <p:spPr>
          <a:xfrm>
            <a:off x="3962401" y="3518073"/>
            <a:ext cx="3087328" cy="1296738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Esteja atento ao mês que cadastrou</a:t>
            </a:r>
          </a:p>
          <a:p>
            <a:pPr algn="ctr"/>
            <a:endParaRPr lang="pt-BR" sz="1600">
              <a:solidFill>
                <a:srgbClr val="FCFCFC"/>
              </a:solidFill>
              <a:latin typeface="Arial Rounded MT Bold"/>
              <a:ea typeface="Calibri"/>
              <a:cs typeface="Calibri"/>
            </a:endParaRP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Prestação TÉCNICA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6A3FB29E-CC06-8722-6C6E-7D64737EF191}"/>
              </a:ext>
            </a:extLst>
          </p:cNvPr>
          <p:cNvSpPr/>
          <p:nvPr/>
        </p:nvSpPr>
        <p:spPr>
          <a:xfrm>
            <a:off x="11573606" y="2892961"/>
            <a:ext cx="478804" cy="2391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1" name="Retângulo: Cantos Arredondados 3">
            <a:extLst>
              <a:ext uri="{FF2B5EF4-FFF2-40B4-BE49-F238E27FC236}">
                <a16:creationId xmlns:a16="http://schemas.microsoft.com/office/drawing/2014/main" id="{2AB2ECC6-1FCA-B57D-87AC-62C2F6D66E91}"/>
              </a:ext>
            </a:extLst>
          </p:cNvPr>
          <p:cNvSpPr/>
          <p:nvPr/>
        </p:nvSpPr>
        <p:spPr>
          <a:xfrm>
            <a:off x="11012130" y="3542242"/>
            <a:ext cx="1040280" cy="1296738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Clique aqui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D0CDBA2-115F-20B0-5C7A-3F099248E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79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AA40B-6CA5-4734-D8A2-AC557703A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4587EDE6-D363-D06B-1CD2-A2CFA8DD2D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46329E2-DB76-AF9C-37D0-02E79D11A3E3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81F1C388-FF3B-3A2A-B57E-747E0868C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41C0507-00BA-71D5-6601-2E6D3BCDD933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BF178E7-8074-E24C-A566-96DFC0A8E7F8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B9E8700-F95F-C0B8-B7D8-322A668A28BF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4682205-5B1A-1110-8345-AF8080C28612}"/>
              </a:ext>
            </a:extLst>
          </p:cNvPr>
          <p:cNvSpPr/>
          <p:nvPr/>
        </p:nvSpPr>
        <p:spPr>
          <a:xfrm>
            <a:off x="3288562" y="2517196"/>
            <a:ext cx="5043949" cy="56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21755B5-B242-04A0-7F43-EBA2D5F7EF70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B2F9144C-7362-1BC1-870A-862B67A2F514}"/>
              </a:ext>
            </a:extLst>
          </p:cNvPr>
          <p:cNvSpPr/>
          <p:nvPr/>
        </p:nvSpPr>
        <p:spPr>
          <a:xfrm>
            <a:off x="3805084" y="1109794"/>
            <a:ext cx="1465006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7AF6497C-F2C5-839A-51C3-1C213E636EAE}"/>
              </a:ext>
            </a:extLst>
          </p:cNvPr>
          <p:cNvSpPr/>
          <p:nvPr/>
        </p:nvSpPr>
        <p:spPr>
          <a:xfrm>
            <a:off x="2341516" y="2822269"/>
            <a:ext cx="9761994" cy="3697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B4540F7A-A6D5-BC59-973F-57F5A26B6156}"/>
              </a:ext>
            </a:extLst>
          </p:cNvPr>
          <p:cNvSpPr/>
          <p:nvPr/>
        </p:nvSpPr>
        <p:spPr>
          <a:xfrm>
            <a:off x="11573606" y="2892961"/>
            <a:ext cx="478804" cy="2391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1" name="Retângulo: Cantos Arredondados 3">
            <a:extLst>
              <a:ext uri="{FF2B5EF4-FFF2-40B4-BE49-F238E27FC236}">
                <a16:creationId xmlns:a16="http://schemas.microsoft.com/office/drawing/2014/main" id="{4EFD22E8-DA13-1A7B-4477-1DF7B9DEFF65}"/>
              </a:ext>
            </a:extLst>
          </p:cNvPr>
          <p:cNvSpPr/>
          <p:nvPr/>
        </p:nvSpPr>
        <p:spPr>
          <a:xfrm>
            <a:off x="11012130" y="3542242"/>
            <a:ext cx="1040280" cy="1296738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Clique aqui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CFB6FC3-CB49-BACF-1E67-168516B43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84" y="1144445"/>
            <a:ext cx="11580761" cy="5514313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2F988A43-E8A3-C395-39B0-91966CC3B77A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20EB61C-C571-B2BC-7FC1-20BED51AE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649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F03E7-02ED-C925-2047-40A6A237F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9D7D9A4F-69DC-A877-89E7-998672F8EB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EEE8A6A-58B6-2F4E-D781-BFB1ED5DEA0F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34686046-C789-19F6-EBB6-BEC30724F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6D7E4A2-5B28-6C45-03C7-9B79C736594E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25BFE1A-D131-2827-F4DE-374C937A5520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F67979D-BEC8-D113-0F65-41CD7CABA3C2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363771F-6E13-9D8B-2914-AC5D1FCA46E3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5F2BCF1-F2F9-D709-99A9-6EF906B80681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5BEE37E-3DFE-BDB6-8C3B-4BA14B227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26680"/>
            <a:ext cx="11021961" cy="4927745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0DBD46B7-ABEC-4498-7603-B1C7B1F544B6}"/>
              </a:ext>
            </a:extLst>
          </p:cNvPr>
          <p:cNvSpPr/>
          <p:nvPr/>
        </p:nvSpPr>
        <p:spPr>
          <a:xfrm>
            <a:off x="9920209" y="2638781"/>
            <a:ext cx="101326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81C26CA-01A0-A50C-5CC4-6761489FB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233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70C2B-D08A-CA2B-86FB-25EFA937E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F69EE85B-4956-CAFA-C8DF-2E68BF6042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C0B7A4-AA9C-2F8B-3769-A675F0099D36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8D24A405-6E3A-B184-5C46-8126B38E8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107991D-F07B-F4C9-FBA4-AF85F89EF65F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DD7A9C3-5B04-941F-3DDC-9CEE84977546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9B25137-64E3-CFD5-1BCE-5780FDA61880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1A4A3C-1196-CDCA-58BC-5B84A12B9EFB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5DB052F-EB0D-DD43-5678-F9FBF1645CDF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7D283C2-D3BB-1D21-A2D7-7BAF66A4F601}"/>
              </a:ext>
            </a:extLst>
          </p:cNvPr>
          <p:cNvSpPr/>
          <p:nvPr/>
        </p:nvSpPr>
        <p:spPr>
          <a:xfrm>
            <a:off x="9920209" y="2638781"/>
            <a:ext cx="101326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0BE4F50-F251-DB2C-9946-C1AF3417A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23" y="1174945"/>
            <a:ext cx="11534188" cy="552924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A1F8898-BEB5-0A99-5B20-6AD8E0289C3D}"/>
              </a:ext>
            </a:extLst>
          </p:cNvPr>
          <p:cNvSpPr/>
          <p:nvPr/>
        </p:nvSpPr>
        <p:spPr>
          <a:xfrm>
            <a:off x="4084764" y="4004526"/>
            <a:ext cx="3771210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38FFC0F-30E0-EC92-BF03-550B9E280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530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8B5DD-1714-A753-7DF1-802B449B8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D82F2F81-0BFD-93E4-E1CA-BEB8D03C53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6F06C40-2B63-A8F1-D2D8-0873CA0BE2A7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35385FB2-243F-B9BD-E127-A2896DC28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989E3B5-6786-7673-24EC-255A46EFEB88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81AA69E-2112-190B-FA4D-797F75894B2E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9C03F4E8-699C-FD03-9D3C-D091DD572D21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D5904F3-F82D-6704-65D4-409793943651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2007DEE-CFB2-2AF3-4860-E4F509DC65D9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241408B2-236A-41CF-AB8F-FD6F9B47D06C}"/>
              </a:ext>
            </a:extLst>
          </p:cNvPr>
          <p:cNvSpPr/>
          <p:nvPr/>
        </p:nvSpPr>
        <p:spPr>
          <a:xfrm>
            <a:off x="9920209" y="2638781"/>
            <a:ext cx="101326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9E88FB6-6299-82DC-E932-B368790E8BC9}"/>
              </a:ext>
            </a:extLst>
          </p:cNvPr>
          <p:cNvSpPr/>
          <p:nvPr/>
        </p:nvSpPr>
        <p:spPr>
          <a:xfrm>
            <a:off x="4084764" y="4004526"/>
            <a:ext cx="3771210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4876D15-3532-1EA4-0BA0-C51E7EA40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3326"/>
            <a:ext cx="12192000" cy="599134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FA888681-E9BE-3FA9-65B8-3BBBFF23CFE4}"/>
              </a:ext>
            </a:extLst>
          </p:cNvPr>
          <p:cNvSpPr/>
          <p:nvPr/>
        </p:nvSpPr>
        <p:spPr>
          <a:xfrm>
            <a:off x="4945086" y="4891044"/>
            <a:ext cx="3771210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3753E2B-4304-D680-246C-1C040A53E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379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7A8D0-A3FA-6699-9D54-848FB45EA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6381238A-44A4-1A44-D573-8E73EB641F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77578C5-09C3-640E-AA63-A2614FEBE5D1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FE087F76-4D5C-E0D0-BB18-C7779BD32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10863EA-F3D8-C1B4-D65F-9EC11A321101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6385186-F651-CBAA-5EFD-C601E30D9178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5740037-2E64-D4E4-F035-4290453C3C61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D440F98-7DB2-FC47-DD57-CCD794AD460C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0E69305-5A15-73BA-E999-D59A5E7E3D83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3A21DB2-02FB-6954-FF75-48BEB80D53B8}"/>
              </a:ext>
            </a:extLst>
          </p:cNvPr>
          <p:cNvSpPr/>
          <p:nvPr/>
        </p:nvSpPr>
        <p:spPr>
          <a:xfrm>
            <a:off x="9920209" y="2638781"/>
            <a:ext cx="101326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143A7AD-4F16-1A07-6FD3-DCAC0465D178}"/>
              </a:ext>
            </a:extLst>
          </p:cNvPr>
          <p:cNvSpPr/>
          <p:nvPr/>
        </p:nvSpPr>
        <p:spPr>
          <a:xfrm>
            <a:off x="4084764" y="4004526"/>
            <a:ext cx="3771210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D75E50A-35CF-3FB7-D72D-200A966A4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21214"/>
            <a:ext cx="12192000" cy="5815571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C24B6051-7E3B-1502-AC66-66B6BBD2BDC2}"/>
              </a:ext>
            </a:extLst>
          </p:cNvPr>
          <p:cNvSpPr/>
          <p:nvPr/>
        </p:nvSpPr>
        <p:spPr>
          <a:xfrm>
            <a:off x="4714350" y="4444294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EF86E40-F08A-8C82-BC75-6C2B2B6AF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187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4268D-98A7-D213-87EB-572825791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FA93C5BE-EF07-2622-4EDF-FEF67CB665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969AA5A-025B-AD0D-2463-3882B6866916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8133B4AB-4E6F-FFFA-7785-E1CF8D0F9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08419ED-3BD2-134A-38FF-7EB232C454C7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B8F72BF-D046-BACC-0525-2CFC8B1D294D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80E318D-0D7C-4353-E00F-809F9A34B4D7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3F70169-852F-B524-BBCA-669ED165E69F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E428AE0-6E0E-68A9-C963-FF215E2CD9B4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22DC7D9B-1A45-B576-EB48-69B123A39B97}"/>
              </a:ext>
            </a:extLst>
          </p:cNvPr>
          <p:cNvSpPr/>
          <p:nvPr/>
        </p:nvSpPr>
        <p:spPr>
          <a:xfrm>
            <a:off x="9920209" y="2638781"/>
            <a:ext cx="101326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CF96558-5CC6-1B63-A6A6-4303E7E97E49}"/>
              </a:ext>
            </a:extLst>
          </p:cNvPr>
          <p:cNvSpPr/>
          <p:nvPr/>
        </p:nvSpPr>
        <p:spPr>
          <a:xfrm>
            <a:off x="4084764" y="4004526"/>
            <a:ext cx="3771210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3C1F3398-7D80-AEE1-DD96-E9A3630D71DD}"/>
              </a:ext>
            </a:extLst>
          </p:cNvPr>
          <p:cNvSpPr/>
          <p:nvPr/>
        </p:nvSpPr>
        <p:spPr>
          <a:xfrm>
            <a:off x="4714350" y="4444294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2BBF0E1-6C33-FCC4-2688-91E610598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279"/>
            <a:ext cx="12192000" cy="5761442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22624489-DB73-BBC3-9687-3D7082194D15}"/>
              </a:ext>
            </a:extLst>
          </p:cNvPr>
          <p:cNvSpPr/>
          <p:nvPr/>
        </p:nvSpPr>
        <p:spPr>
          <a:xfrm>
            <a:off x="5441943" y="4587730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14CFBAD-A341-7512-0B22-7D4264D3B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359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3DD91-3363-3CEA-D768-BE4E12A1B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2525F759-0DFF-F52C-9231-84B25A4B4C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717E90B-04B9-4F00-9124-638D4C042849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36B92E22-91C8-D064-7530-2C14D8C64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9183F32-5BA9-DB5B-DE30-1FDC4EF20119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AA13646-8CB2-DB45-5003-31C0D36E8B5B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0063DF0-8E47-C499-980C-E174C23D27AD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5F0A32F-E2B6-732A-45D6-2311F1CC2C47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53A9B27-D2A2-6207-79FE-4B6A628D47C1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1352EA9-CDED-47DA-3A48-2770A4E26A76}"/>
              </a:ext>
            </a:extLst>
          </p:cNvPr>
          <p:cNvSpPr/>
          <p:nvPr/>
        </p:nvSpPr>
        <p:spPr>
          <a:xfrm>
            <a:off x="9920209" y="2638781"/>
            <a:ext cx="101326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B47078A-8E99-DD28-435B-38C8C08206DF}"/>
              </a:ext>
            </a:extLst>
          </p:cNvPr>
          <p:cNvSpPr/>
          <p:nvPr/>
        </p:nvSpPr>
        <p:spPr>
          <a:xfrm>
            <a:off x="5441943" y="4587730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A742575-1806-78BB-AFB0-BF79F6801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051" y="780707"/>
            <a:ext cx="11611897" cy="5631739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B394A968-F469-4A43-3265-60368A9CE534}"/>
              </a:ext>
            </a:extLst>
          </p:cNvPr>
          <p:cNvSpPr/>
          <p:nvPr/>
        </p:nvSpPr>
        <p:spPr>
          <a:xfrm>
            <a:off x="6750167" y="5672176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4829FA2-0607-6A92-AB7B-009AE1965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154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82F3F-3F31-34F6-3D5E-AA588CCDF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4E27A8E2-6EC3-3E66-9B40-A94AF38339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8453CE9-E7DD-2F43-8B67-D3E695607C77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AF8FB1EA-8519-8D15-2F72-1A7C92B61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DB5B81C-04F7-256F-F88E-30140EAD637D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9E7F3DB-530C-2F4C-E15E-17E5CC62A2FF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8178F9B-8FAB-7D43-E6CA-8F629C262D63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B4618F0-02F7-9952-86C0-15729228D7CD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50DF183-518D-3B2E-AE21-D9BF16672704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B9A941DC-BB07-5D3E-8D6C-DABE0746D5BC}"/>
              </a:ext>
            </a:extLst>
          </p:cNvPr>
          <p:cNvSpPr/>
          <p:nvPr/>
        </p:nvSpPr>
        <p:spPr>
          <a:xfrm>
            <a:off x="9920209" y="2638781"/>
            <a:ext cx="101326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C6166A5-FB8A-2E75-E909-1150BC9EA84B}"/>
              </a:ext>
            </a:extLst>
          </p:cNvPr>
          <p:cNvSpPr/>
          <p:nvPr/>
        </p:nvSpPr>
        <p:spPr>
          <a:xfrm>
            <a:off x="5441943" y="4587730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9AE992C-3436-B1C9-EF2F-29E7CF8A00D7}"/>
              </a:ext>
            </a:extLst>
          </p:cNvPr>
          <p:cNvSpPr/>
          <p:nvPr/>
        </p:nvSpPr>
        <p:spPr>
          <a:xfrm>
            <a:off x="6750167" y="5672176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0C1CFEF3-B059-A06C-E524-4380F5A08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7868"/>
            <a:ext cx="12192000" cy="5942263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1E5C6D61-79E6-55CB-32E4-0E98A7CC2C50}"/>
              </a:ext>
            </a:extLst>
          </p:cNvPr>
          <p:cNvSpPr/>
          <p:nvPr/>
        </p:nvSpPr>
        <p:spPr>
          <a:xfrm>
            <a:off x="4818129" y="4358512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83FA6AF-BF1D-A47D-4C2C-E99735F06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295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A3D12-BFA9-7B56-97CC-47C5CDF65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F7B676D4-E194-0207-9AC9-0BA1C6F7F6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BBE0860-8BB8-3D65-212A-FBEEE2CD3C48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Retângulo: Cantos Diagonais Arredondados 3">
            <a:extLst>
              <a:ext uri="{FF2B5EF4-FFF2-40B4-BE49-F238E27FC236}">
                <a16:creationId xmlns:a16="http://schemas.microsoft.com/office/drawing/2014/main" id="{0DABFD1F-1648-7E10-AF44-624F3CFF8EDC}"/>
              </a:ext>
            </a:extLst>
          </p:cNvPr>
          <p:cNvSpPr/>
          <p:nvPr/>
        </p:nvSpPr>
        <p:spPr>
          <a:xfrm>
            <a:off x="4469152" y="445734"/>
            <a:ext cx="3185133" cy="587141"/>
          </a:xfrm>
          <a:prstGeom prst="round2DiagRect">
            <a:avLst/>
          </a:prstGeom>
          <a:solidFill>
            <a:srgbClr val="005C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sz="2800" b="1">
                <a:solidFill>
                  <a:schemeClr val="bg1"/>
                </a:solidFill>
                <a:latin typeface="Arial Rounded MT Bold"/>
              </a:rPr>
              <a:t>Primeira </a:t>
            </a:r>
            <a:r>
              <a:rPr lang="pt-BR" sz="2800" b="1" err="1">
                <a:solidFill>
                  <a:schemeClr val="bg1"/>
                </a:solidFill>
                <a:latin typeface="Arial Rounded MT Bold"/>
              </a:rPr>
              <a:t>eta</a:t>
            </a:r>
            <a:r>
              <a:rPr lang="pt-BR" sz="2800" b="1">
                <a:solidFill>
                  <a:schemeClr val="bg1"/>
                </a:solidFill>
                <a:latin typeface="Arial Rounded MT Bold"/>
              </a:rPr>
              <a:t>pa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27D19AE-5CB5-C20B-3725-0D7313F8B78A}"/>
              </a:ext>
            </a:extLst>
          </p:cNvPr>
          <p:cNvSpPr txBox="1"/>
          <p:nvPr/>
        </p:nvSpPr>
        <p:spPr>
          <a:xfrm>
            <a:off x="905882" y="6412266"/>
            <a:ext cx="93090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>
                <a:latin typeface="Aptos"/>
                <a:ea typeface="+mn-lt"/>
                <a:cs typeface="+mn-lt"/>
              </a:rPr>
              <a:t> </a:t>
            </a:r>
            <a:r>
              <a:rPr lang="pt-BR" sz="1400">
                <a:latin typeface="Aptos"/>
                <a:ea typeface="+mn-lt"/>
                <a:cs typeface="+mn-lt"/>
              </a:rPr>
              <a:t>https://www.itaipu.gov.br</a:t>
            </a:r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F62EB8F-79B1-5B45-D8BC-81FE81C175C7}"/>
              </a:ext>
            </a:extLst>
          </p:cNvPr>
          <p:cNvSpPr/>
          <p:nvPr/>
        </p:nvSpPr>
        <p:spPr>
          <a:xfrm>
            <a:off x="910450" y="1847814"/>
            <a:ext cx="6735628" cy="4453536"/>
          </a:xfrm>
          <a:prstGeom prst="roundRect">
            <a:avLst/>
          </a:prstGeom>
          <a:solidFill>
            <a:schemeClr val="bg1"/>
          </a:solidFill>
          <a:ln>
            <a:solidFill>
              <a:srgbClr val="005CA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29D46F7-9464-5AE3-9071-8D888796B0F4}"/>
              </a:ext>
            </a:extLst>
          </p:cNvPr>
          <p:cNvSpPr txBox="1"/>
          <p:nvPr/>
        </p:nvSpPr>
        <p:spPr>
          <a:xfrm>
            <a:off x="1361440" y="1987296"/>
            <a:ext cx="5451856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pt-BR"/>
              <a:t>Descrição a ser enviada para a cotação (igual à do plano de trabalho)</a:t>
            </a:r>
          </a:p>
          <a:p>
            <a:pPr marL="285750" indent="-285750">
              <a:buFont typeface="Arial"/>
              <a:buChar char="•"/>
            </a:pPr>
            <a:endParaRPr lang="pt-BR"/>
          </a:p>
          <a:p>
            <a:pPr marL="285750" indent="-285750">
              <a:buFont typeface="Arial"/>
              <a:buChar char="•"/>
            </a:pPr>
            <a:r>
              <a:rPr lang="pt-BR"/>
              <a:t>Verificar com o fornecedor se o valor está incluso frete e instalação</a:t>
            </a:r>
          </a:p>
          <a:p>
            <a:pPr marL="285750" indent="-285750">
              <a:buFont typeface="Arial"/>
              <a:buChar char="•"/>
            </a:pPr>
            <a:endParaRPr lang="pt-BR"/>
          </a:p>
          <a:p>
            <a:pPr marL="285750" indent="-285750">
              <a:buFont typeface="Arial"/>
              <a:buChar char="•"/>
            </a:pPr>
            <a:r>
              <a:rPr lang="pt-BR"/>
              <a:t>Informar condições para o pagamento: Entrega anterior ao pagamento e pagamento via transferência da CAIXA </a:t>
            </a:r>
          </a:p>
          <a:p>
            <a:pPr marL="285750" indent="-285750">
              <a:buFont typeface="Arial"/>
              <a:buChar char="•"/>
            </a:pPr>
            <a:endParaRPr lang="pt-BR"/>
          </a:p>
          <a:p>
            <a:pPr marL="285750" indent="-285750">
              <a:buFont typeface="Arial"/>
              <a:buChar char="•"/>
            </a:pPr>
            <a:r>
              <a:rPr lang="pt-BR"/>
              <a:t>Procurar fornecedor que entregue o produto completo (Exemplo: caminhão com carroceria)</a:t>
            </a:r>
          </a:p>
          <a:p>
            <a:pPr marL="285750" indent="-285750">
              <a:buFont typeface="Arial"/>
              <a:buChar char="•"/>
            </a:pPr>
            <a:endParaRPr lang="pt-BR"/>
          </a:p>
          <a:p>
            <a:pPr marL="285750" indent="-285750">
              <a:buFont typeface="Arial"/>
              <a:buChar char="•"/>
            </a:pPr>
            <a:r>
              <a:rPr lang="pt-BR"/>
              <a:t>Mínimo 3 cotações</a:t>
            </a: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8322DFFA-6517-535D-1336-18B9CB55E226}"/>
              </a:ext>
            </a:extLst>
          </p:cNvPr>
          <p:cNvSpPr/>
          <p:nvPr/>
        </p:nvSpPr>
        <p:spPr>
          <a:xfrm>
            <a:off x="6904736" y="1989328"/>
            <a:ext cx="1715008" cy="6014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01C25D80-E322-F8DF-E32D-6C7F1C21E5E5}"/>
              </a:ext>
            </a:extLst>
          </p:cNvPr>
          <p:cNvSpPr/>
          <p:nvPr/>
        </p:nvSpPr>
        <p:spPr>
          <a:xfrm>
            <a:off x="6904735" y="3970527"/>
            <a:ext cx="1715008" cy="6014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F0B37E3-B9B8-4553-C791-599469CB6A3A}"/>
              </a:ext>
            </a:extLst>
          </p:cNvPr>
          <p:cNvSpPr/>
          <p:nvPr/>
        </p:nvSpPr>
        <p:spPr>
          <a:xfrm>
            <a:off x="1362456" y="1990683"/>
            <a:ext cx="5454904" cy="6821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22F363E-A1AF-69FD-512E-64B84E11006A}"/>
              </a:ext>
            </a:extLst>
          </p:cNvPr>
          <p:cNvSpPr/>
          <p:nvPr/>
        </p:nvSpPr>
        <p:spPr>
          <a:xfrm>
            <a:off x="1362456" y="2833963"/>
            <a:ext cx="5454904" cy="31916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8" name="Imagem 17" descr="Bússola - Gestão de Projetos Sociais">
            <a:extLst>
              <a:ext uri="{FF2B5EF4-FFF2-40B4-BE49-F238E27FC236}">
                <a16:creationId xmlns:a16="http://schemas.microsoft.com/office/drawing/2014/main" id="{123FC432-3848-2072-16AB-B3F16B8BE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1" y="1934992"/>
            <a:ext cx="2743198" cy="773135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98FDAABB-F510-CD4A-2973-7B2C63E0B0DE}"/>
              </a:ext>
            </a:extLst>
          </p:cNvPr>
          <p:cNvSpPr txBox="1"/>
          <p:nvPr/>
        </p:nvSpPr>
        <p:spPr>
          <a:xfrm>
            <a:off x="8839200" y="4061968"/>
            <a:ext cx="2997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/>
              <a:t>Seleção de fornecedores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22083F-6248-4B7C-497F-847958B88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450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E1B3F-1E84-324F-DA0F-79745F111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89B17930-1CE9-CF3C-FB95-566F96E474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17E4366-6F51-F45E-4ACE-C87BCE5FB198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17EB18D4-A39A-D6E9-6E5D-B3E4AFA31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7B761D1-FBF8-6F5F-3404-48AD3902CB72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47574D6-BE6C-4817-0DE5-F525154F0109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9D5E112-C185-C7F9-86C5-13644718CB12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555035A-7BA3-5665-AB87-2C1FD3DAD0C0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DBB83A5-708F-47B2-02C5-EFFBABB7E052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2F2897E8-35D1-34F8-7847-DA5FA83DCCE9}"/>
              </a:ext>
            </a:extLst>
          </p:cNvPr>
          <p:cNvSpPr/>
          <p:nvPr/>
        </p:nvSpPr>
        <p:spPr>
          <a:xfrm>
            <a:off x="9920209" y="2638781"/>
            <a:ext cx="101326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A8F93CC-B48E-9646-726C-50713F987F60}"/>
              </a:ext>
            </a:extLst>
          </p:cNvPr>
          <p:cNvSpPr/>
          <p:nvPr/>
        </p:nvSpPr>
        <p:spPr>
          <a:xfrm>
            <a:off x="5441943" y="4587730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B4E9B22-3482-0332-AD72-3298D3F39D70}"/>
              </a:ext>
            </a:extLst>
          </p:cNvPr>
          <p:cNvSpPr/>
          <p:nvPr/>
        </p:nvSpPr>
        <p:spPr>
          <a:xfrm>
            <a:off x="6750167" y="5672176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303BCAD-19FD-C57F-6CF2-492BB737614A}"/>
              </a:ext>
            </a:extLst>
          </p:cNvPr>
          <p:cNvSpPr/>
          <p:nvPr/>
        </p:nvSpPr>
        <p:spPr>
          <a:xfrm>
            <a:off x="4818129" y="4358512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4DDC49D-FD83-3011-9D55-40A112C14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7335"/>
            <a:ext cx="12192000" cy="586332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FD8D911D-2956-DA04-3D62-A9B9F8501A4B}"/>
              </a:ext>
            </a:extLst>
          </p:cNvPr>
          <p:cNvSpPr/>
          <p:nvPr/>
        </p:nvSpPr>
        <p:spPr>
          <a:xfrm>
            <a:off x="5130036" y="4326865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C85C140-8E64-6C3D-3F01-38C95CFBB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822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61B8E-C05D-660C-70BB-DB459D0C3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9B766B1E-9968-D296-225A-53EEE23DB8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C7F1877-17E3-9C6B-E564-AF94F81AF004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8C5F5BF8-8E31-96E7-A3F3-495AB2034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09DF259-F69A-10C9-39BA-83FCBE40A28F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8E86DAE-2C05-9930-E609-4A83582CC553}"/>
              </a:ext>
            </a:extLst>
          </p:cNvPr>
          <p:cNvSpPr/>
          <p:nvPr/>
        </p:nvSpPr>
        <p:spPr>
          <a:xfrm>
            <a:off x="6486007" y="3078549"/>
            <a:ext cx="2038233" cy="3427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4B92E71-95C8-096F-04EE-C32B939B380B}"/>
              </a:ext>
            </a:extLst>
          </p:cNvPr>
          <p:cNvSpPr/>
          <p:nvPr/>
        </p:nvSpPr>
        <p:spPr>
          <a:xfrm>
            <a:off x="3057832" y="2517196"/>
            <a:ext cx="1160207" cy="4324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DB9005F-B79D-F46D-1F5F-C27D7B8E73E6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2A2C59B-1F27-9923-0F25-E5153F5F28B0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0F93FF87-CC65-9AA0-4E93-D4ABF8DA4E70}"/>
              </a:ext>
            </a:extLst>
          </p:cNvPr>
          <p:cNvSpPr/>
          <p:nvPr/>
        </p:nvSpPr>
        <p:spPr>
          <a:xfrm>
            <a:off x="9920209" y="2638781"/>
            <a:ext cx="101326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4CB312F-B1BF-A55A-583B-F0F52CDA26FC}"/>
              </a:ext>
            </a:extLst>
          </p:cNvPr>
          <p:cNvSpPr/>
          <p:nvPr/>
        </p:nvSpPr>
        <p:spPr>
          <a:xfrm>
            <a:off x="5441943" y="4587730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694B299-D39A-4E60-EFD7-76DB6626546C}"/>
              </a:ext>
            </a:extLst>
          </p:cNvPr>
          <p:cNvSpPr/>
          <p:nvPr/>
        </p:nvSpPr>
        <p:spPr>
          <a:xfrm>
            <a:off x="6750167" y="5672176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B6645B4-E14D-B4AA-4D26-5F94F9B3DEE2}"/>
              </a:ext>
            </a:extLst>
          </p:cNvPr>
          <p:cNvSpPr/>
          <p:nvPr/>
        </p:nvSpPr>
        <p:spPr>
          <a:xfrm>
            <a:off x="4818129" y="4358512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484B750-CCE4-3F9B-150C-70EEB7FDF5BE}"/>
              </a:ext>
            </a:extLst>
          </p:cNvPr>
          <p:cNvSpPr/>
          <p:nvPr/>
        </p:nvSpPr>
        <p:spPr>
          <a:xfrm>
            <a:off x="5130036" y="4326865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5E33DF2-486B-C1A2-D67F-5A3B4FCFE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046" y="1281606"/>
            <a:ext cx="11207692" cy="5264038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6CF2099E-3519-5843-D8E2-E6557F391D30}"/>
              </a:ext>
            </a:extLst>
          </p:cNvPr>
          <p:cNvSpPr/>
          <p:nvPr/>
        </p:nvSpPr>
        <p:spPr>
          <a:xfrm>
            <a:off x="3637935" y="2045893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67E9F0B-AF94-3DD6-7425-CCC3149AD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5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0372B-43DE-3E5B-04DF-8A4786287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6F1D88C3-C1B4-3650-A9A5-45FB447FA0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6CBA261-540C-1ED6-5F02-94A87763951B}"/>
              </a:ext>
            </a:extLst>
          </p:cNvPr>
          <p:cNvSpPr/>
          <p:nvPr/>
        </p:nvSpPr>
        <p:spPr>
          <a:xfrm>
            <a:off x="-68559" y="-479322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6BF0F42C-741D-D668-EDF7-D567860EB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71" y="486160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E381C55-5129-B353-52FE-31B2E99D3A08}"/>
              </a:ext>
            </a:extLst>
          </p:cNvPr>
          <p:cNvSpPr/>
          <p:nvPr/>
        </p:nvSpPr>
        <p:spPr>
          <a:xfrm>
            <a:off x="958967" y="1971109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7413074-C155-AA98-9BDD-4FC733349FC8}"/>
              </a:ext>
            </a:extLst>
          </p:cNvPr>
          <p:cNvSpPr/>
          <p:nvPr/>
        </p:nvSpPr>
        <p:spPr>
          <a:xfrm>
            <a:off x="6750167" y="3939567"/>
            <a:ext cx="4634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463979D-7BDF-22F0-3604-2105B3E64EB8}"/>
              </a:ext>
            </a:extLst>
          </p:cNvPr>
          <p:cNvSpPr/>
          <p:nvPr/>
        </p:nvSpPr>
        <p:spPr>
          <a:xfrm>
            <a:off x="1887794" y="3144805"/>
            <a:ext cx="79641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03104FD-E6DC-9CD9-EF23-32D7F4DDBEAC}"/>
              </a:ext>
            </a:extLst>
          </p:cNvPr>
          <p:cNvSpPr/>
          <p:nvPr/>
        </p:nvSpPr>
        <p:spPr>
          <a:xfrm>
            <a:off x="9920209" y="2638781"/>
            <a:ext cx="1013262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4BA7BCF-CE2C-5BDC-A138-7644888740EC}"/>
              </a:ext>
            </a:extLst>
          </p:cNvPr>
          <p:cNvSpPr/>
          <p:nvPr/>
        </p:nvSpPr>
        <p:spPr>
          <a:xfrm>
            <a:off x="6750167" y="5672176"/>
            <a:ext cx="1771657" cy="439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54D3ABA-1603-7C74-BA06-08503F960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136" y="979573"/>
            <a:ext cx="11061290" cy="5399105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71CF96DF-7AF2-5989-CC31-1876991E9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6155" y="3383777"/>
            <a:ext cx="590632" cy="171474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F995EE99-71B4-CE3D-DB91-8ED78525B86B}"/>
              </a:ext>
            </a:extLst>
          </p:cNvPr>
          <p:cNvSpPr/>
          <p:nvPr/>
        </p:nvSpPr>
        <p:spPr>
          <a:xfrm>
            <a:off x="628481" y="3342951"/>
            <a:ext cx="10515600" cy="3607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sp>
        <p:nvSpPr>
          <p:cNvPr id="27" name="Retângulo: Cantos Arredondados 3">
            <a:extLst>
              <a:ext uri="{FF2B5EF4-FFF2-40B4-BE49-F238E27FC236}">
                <a16:creationId xmlns:a16="http://schemas.microsoft.com/office/drawing/2014/main" id="{C7B92288-56C2-BA9F-74D7-15662D8351E9}"/>
              </a:ext>
            </a:extLst>
          </p:cNvPr>
          <p:cNvSpPr/>
          <p:nvPr/>
        </p:nvSpPr>
        <p:spPr>
          <a:xfrm>
            <a:off x="2684206" y="3941368"/>
            <a:ext cx="2165406" cy="1296738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ATENÇÃO!!!!</a:t>
            </a:r>
          </a:p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Orçamento em análise pela  CAIXA (até 15 dias úteis)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CAFAA5-1111-DE67-4B7F-557C4E676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426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1AEC6-4283-48F2-AB71-11C82923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2D7E364B-33B6-08A5-C7A3-A7C1ACFB78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0D13C4A-1C3B-EA67-FEBA-1DC0EDBEA082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1631F07-280E-CAB4-67CA-0E2CEE1AA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B7EE705-F378-A6AE-8E4B-7A23061F4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70176"/>
            <a:ext cx="12192000" cy="5917647"/>
          </a:xfrm>
          <a:prstGeom prst="rect">
            <a:avLst/>
          </a:prstGeom>
        </p:spPr>
      </p:pic>
      <p:sp>
        <p:nvSpPr>
          <p:cNvPr id="5" name="Retângulo: Cantos Arredondados 3">
            <a:extLst>
              <a:ext uri="{FF2B5EF4-FFF2-40B4-BE49-F238E27FC236}">
                <a16:creationId xmlns:a16="http://schemas.microsoft.com/office/drawing/2014/main" id="{2B2E4F13-7B7B-E208-6C64-CE70DCE5C536}"/>
              </a:ext>
            </a:extLst>
          </p:cNvPr>
          <p:cNvSpPr/>
          <p:nvPr/>
        </p:nvSpPr>
        <p:spPr>
          <a:xfrm>
            <a:off x="8727695" y="3561366"/>
            <a:ext cx="3098388" cy="1576809"/>
          </a:xfrm>
          <a:prstGeom prst="wedgeRoundRectCallout">
            <a:avLst>
              <a:gd name="adj1" fmla="val 20452"/>
              <a:gd name="adj2" fmla="val -71533"/>
              <a:gd name="adj3" fmla="val 16667"/>
            </a:avLst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>
                <a:solidFill>
                  <a:srgbClr val="FCFCFC"/>
                </a:solidFill>
                <a:latin typeface="Arial Rounded MT Bold"/>
                <a:ea typeface="Calibri"/>
                <a:cs typeface="Calibri"/>
              </a:rPr>
              <a:t>Clique em “Fale conosco” para acessar o e-mail de contato de cada linha caso apresente dúvidas sobre as linhas específicas do edital</a:t>
            </a:r>
            <a:endParaRPr lang="pt-BR" sz="1600">
              <a:solidFill>
                <a:srgbClr val="FCFCFC"/>
              </a:solidFill>
              <a:latin typeface="Arial Rounded MT Bold" panose="020F0704030504030204" pitchFamily="34" charset="0"/>
              <a:ea typeface="Calibri"/>
              <a:cs typeface="Calibri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E208501-1EA8-C146-EAC4-4AFD17E57323}"/>
              </a:ext>
            </a:extLst>
          </p:cNvPr>
          <p:cNvSpPr/>
          <p:nvPr/>
        </p:nvSpPr>
        <p:spPr>
          <a:xfrm>
            <a:off x="9942475" y="2432960"/>
            <a:ext cx="1499684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52561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9DD35-E88E-1732-2DE5-2E277EA2D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B8416D23-51CF-2863-8177-C20DD1C8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FFAA55C-77B9-C8C1-5BCA-6BADD7387B14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347E854-1A7F-644B-701F-37979B41C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C08640C-0D7A-F856-0B1C-17AA656642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8312" y="863127"/>
            <a:ext cx="8565247" cy="548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740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Diagrama&#10;&#10;O conteúdo gerado por IA pode estar incorreto.">
            <a:extLst>
              <a:ext uri="{FF2B5EF4-FFF2-40B4-BE49-F238E27FC236}">
                <a16:creationId xmlns:a16="http://schemas.microsoft.com/office/drawing/2014/main" id="{7B93B467-6D58-C292-F225-3410ECAAD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/>
      </p:pic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68CDF4D1-F0E8-21BE-0571-37831B1FC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8358F43-8679-CBCA-AE35-3E2E34F09F6B}"/>
              </a:ext>
            </a:extLst>
          </p:cNvPr>
          <p:cNvSpPr txBox="1"/>
          <p:nvPr/>
        </p:nvSpPr>
        <p:spPr>
          <a:xfrm>
            <a:off x="2580016" y="1957137"/>
            <a:ext cx="7593670" cy="807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16"/>
              </a:lnSpc>
            </a:pPr>
            <a:r>
              <a:rPr lang="pt-BR" sz="5500" b="1">
                <a:solidFill>
                  <a:srgbClr val="005CAA"/>
                </a:solidFill>
              </a:rPr>
              <a:t>Muito obrigado</a:t>
            </a:r>
            <a:r>
              <a:rPr lang="pt-BR" sz="5500" b="1">
                <a:solidFill>
                  <a:srgbClr val="005C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327475B-969D-C8CB-37B2-280AF9134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223" y="840175"/>
            <a:ext cx="4317255" cy="105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25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20E66-8B06-99C0-51EB-65000973D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BD20AFF0-D474-56BE-9873-8CA248A37D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64E831A-5ED6-B3DA-6E01-CFBC00277913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Retângulo: Cantos Diagonais Arredondados 3">
            <a:extLst>
              <a:ext uri="{FF2B5EF4-FFF2-40B4-BE49-F238E27FC236}">
                <a16:creationId xmlns:a16="http://schemas.microsoft.com/office/drawing/2014/main" id="{F4E3BD32-46B3-9792-A6F3-A6E2194FAECC}"/>
              </a:ext>
            </a:extLst>
          </p:cNvPr>
          <p:cNvSpPr/>
          <p:nvPr/>
        </p:nvSpPr>
        <p:spPr>
          <a:xfrm>
            <a:off x="3178832" y="466054"/>
            <a:ext cx="4475453" cy="566821"/>
          </a:xfrm>
          <a:prstGeom prst="round2DiagRect">
            <a:avLst/>
          </a:prstGeom>
          <a:solidFill>
            <a:srgbClr val="005C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sz="2800" b="1">
                <a:solidFill>
                  <a:schemeClr val="bg1"/>
                </a:solidFill>
                <a:latin typeface="Arial Rounded MT Bold"/>
              </a:rPr>
              <a:t>Consultando descrição</a:t>
            </a:r>
          </a:p>
        </p:txBody>
      </p:sp>
      <p:pic>
        <p:nvPicPr>
          <p:cNvPr id="3" name="Imagem 2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D82D4552-555D-7A00-9750-0019D663B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38064"/>
            <a:ext cx="12192000" cy="398187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09BAFE6-7D32-3396-847E-B1F401B2D2C5}"/>
              </a:ext>
            </a:extLst>
          </p:cNvPr>
          <p:cNvSpPr/>
          <p:nvPr/>
        </p:nvSpPr>
        <p:spPr>
          <a:xfrm>
            <a:off x="7664567" y="1574869"/>
            <a:ext cx="6666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5345F57-729C-C654-7922-390D11D2F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161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E5273-4D2C-BB34-402F-7EDADAADE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1E1FE1B9-AD7C-99D4-59BC-87371D5132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46BCB9A5-D50A-982C-9FBF-2A0FE3CD93E2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DD8947FF-F937-96D8-E120-7DDA49DFB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9B839DB-A152-1A75-CA58-F1599F734BF6}"/>
              </a:ext>
            </a:extLst>
          </p:cNvPr>
          <p:cNvSpPr/>
          <p:nvPr/>
        </p:nvSpPr>
        <p:spPr>
          <a:xfrm>
            <a:off x="7664567" y="1574869"/>
            <a:ext cx="66663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Imagem 4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6CE68CDA-CE72-49FE-81F5-5A2C4B771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1430601"/>
            <a:ext cx="9784080" cy="51855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94D9D8-100A-87C0-91A0-36E0E8D39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265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8B578-E2C9-415F-8B17-AB76C4040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O conteúdo gerado por IA pode estar incorreto.">
            <a:extLst>
              <a:ext uri="{FF2B5EF4-FFF2-40B4-BE49-F238E27FC236}">
                <a16:creationId xmlns:a16="http://schemas.microsoft.com/office/drawing/2014/main" id="{909D24A0-6D3C-DEF0-B12A-3E5E98E60E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" r="12626"/>
          <a:stretch>
            <a:fillRect/>
          </a:stretch>
        </p:blipFill>
        <p:spPr>
          <a:xfrm>
            <a:off x="-75414" y="0"/>
            <a:ext cx="12260559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CD22573-65D0-40FC-9806-1B106096AB66}"/>
              </a:ext>
            </a:extLst>
          </p:cNvPr>
          <p:cNvSpPr/>
          <p:nvPr/>
        </p:nvSpPr>
        <p:spPr>
          <a:xfrm>
            <a:off x="-75416" y="0"/>
            <a:ext cx="12260559" cy="6858000"/>
          </a:xfrm>
          <a:prstGeom prst="rect">
            <a:avLst/>
          </a:prstGeom>
          <a:gradFill flip="none" rotWithShape="1">
            <a:gsLst>
              <a:gs pos="70000">
                <a:srgbClr val="99CCFF">
                  <a:alpha val="25000"/>
                  <a:lumMod val="60000"/>
                  <a:lumOff val="40000"/>
                </a:srgbClr>
              </a:gs>
              <a:gs pos="57000">
                <a:srgbClr val="99CCFF">
                  <a:alpha val="85000"/>
                  <a:lumMod val="40000"/>
                  <a:lumOff val="60000"/>
                </a:srgbClr>
              </a:gs>
              <a:gs pos="14000">
                <a:srgbClr val="99CCFF">
                  <a:lumMod val="60000"/>
                  <a:lumOff val="40000"/>
                  <a:alpha val="9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b="1">
              <a:solidFill>
                <a:srgbClr val="EBF3F5"/>
              </a:solidFill>
              <a:ea typeface="Calibri"/>
              <a:cs typeface="Calibri"/>
            </a:endParaRPr>
          </a:p>
        </p:txBody>
      </p:sp>
      <p:sp>
        <p:nvSpPr>
          <p:cNvPr id="4" name="Espaço Reservado para Conteúdo 1">
            <a:extLst>
              <a:ext uri="{FF2B5EF4-FFF2-40B4-BE49-F238E27FC236}">
                <a16:creationId xmlns:a16="http://schemas.microsoft.com/office/drawing/2014/main" id="{B9200A32-441A-4029-E10A-EBABB5FD4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92" y="746056"/>
            <a:ext cx="10515600" cy="553781"/>
          </a:xfrm>
        </p:spPr>
        <p:txBody>
          <a:bodyPr/>
          <a:lstStyle/>
          <a:p>
            <a:pPr marL="0" indent="0">
              <a:buNone/>
            </a:pPr>
            <a:r>
              <a:rPr lang="pt-BR"/>
              <a:t>https://www.bussolasocial.com.br/</a:t>
            </a:r>
          </a:p>
        </p:txBody>
      </p:sp>
      <p:pic>
        <p:nvPicPr>
          <p:cNvPr id="3" name="Imagem 2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7A5E1AB4-6257-E266-5891-AE58AC756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0640" y="1309318"/>
            <a:ext cx="12192000" cy="5905604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482B4A4-C035-577D-992C-13297BB4BF27}"/>
              </a:ext>
            </a:extLst>
          </p:cNvPr>
          <p:cNvSpPr/>
          <p:nvPr/>
        </p:nvSpPr>
        <p:spPr>
          <a:xfrm>
            <a:off x="2218807" y="2052389"/>
            <a:ext cx="1499753" cy="4240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highlight>
                <a:srgbClr val="FFFF00"/>
              </a:highlight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3F87F81-55F6-CF11-FC59-2011B43C8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4" y="-43413"/>
            <a:ext cx="2749721" cy="6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192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f6723bd-7cba-44a1-8c56-df9dff0be88e" xsi:nil="true"/>
    <lcf76f155ced4ddcb4097134ff3c332f xmlns="12f3a2c0-c747-46b5-abfa-d76e3e17cc17">
      <Terms xmlns="http://schemas.microsoft.com/office/infopath/2007/PartnerControls"/>
    </lcf76f155ced4ddcb4097134ff3c332f>
    <ID_x002f_IR xmlns="12f3a2c0-c747-46b5-abfa-d76e3e17cc1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08D8B839712184AB344DA1EB6576EC4" ma:contentTypeVersion="11" ma:contentTypeDescription="Crie um novo documento." ma:contentTypeScope="" ma:versionID="286c9523296ab115e636e385137c290f">
  <xsd:schema xmlns:xsd="http://www.w3.org/2001/XMLSchema" xmlns:xs="http://www.w3.org/2001/XMLSchema" xmlns:p="http://schemas.microsoft.com/office/2006/metadata/properties" xmlns:ns2="12f3a2c0-c747-46b5-abfa-d76e3e17cc17" xmlns:ns3="8f6723bd-7cba-44a1-8c56-df9dff0be88e" targetNamespace="http://schemas.microsoft.com/office/2006/metadata/properties" ma:root="true" ma:fieldsID="28920ae44abeaca4d16918fd8f969d75" ns2:_="" ns3:_="">
    <xsd:import namespace="12f3a2c0-c747-46b5-abfa-d76e3e17cc17"/>
    <xsd:import namespace="8f6723bd-7cba-44a1-8c56-df9dff0be8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ID_x002f_I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f3a2c0-c747-46b5-abfa-d76e3e17cc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26c01fdd-2a87-4ccc-945e-4b3885ea1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ID_x002f_IR" ma:index="18" nillable="true" ma:displayName="ID/IR" ma:description="Informar ID do projeto ou número IR" ma:format="Dropdown" ma:internalName="ID_x002f_I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723bd-7cba-44a1-8c56-df9dff0be88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79c4eb5-8382-4a20-bfd6-d9630f64e887}" ma:internalName="TaxCatchAll" ma:showField="CatchAllData" ma:web="8f6723bd-7cba-44a1-8c56-df9dff0be8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D66053-8DBB-4D41-B66B-536598B4B9CB}">
  <ds:schemaRefs>
    <ds:schemaRef ds:uri="12f3a2c0-c747-46b5-abfa-d76e3e17cc17"/>
    <ds:schemaRef ds:uri="8f6723bd-7cba-44a1-8c56-df9dff0be88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F453603-14D1-4A49-8B99-7C1268F23115}">
  <ds:schemaRefs>
    <ds:schemaRef ds:uri="12f3a2c0-c747-46b5-abfa-d76e3e17cc17"/>
    <ds:schemaRef ds:uri="8f6723bd-7cba-44a1-8c56-df9dff0be88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37BC17F-5A1E-423A-B397-328A205C146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f27f816-99e9-48e2-96b8-7197a663025b}" enabled="0" method="" siteId="{3f27f816-99e9-48e2-96b8-7197a663025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Application>Microsoft Office PowerPoint</Application>
  <PresentationFormat>Widescreen</PresentationFormat>
  <Slides>65</Slides>
  <Notes>63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67" baseType="lpstr">
      <vt:lpstr>Tema do Office</vt:lpstr>
      <vt:lpstr>1_Tema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ITAIPU Binacional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SIMONE FREDERIGI BENASSI</dc:creator>
  <cp:revision>1</cp:revision>
  <cp:lastPrinted>2026-01-08T16:56:06Z</cp:lastPrinted>
  <dcterms:created xsi:type="dcterms:W3CDTF">2024-03-07T14:08:57Z</dcterms:created>
  <dcterms:modified xsi:type="dcterms:W3CDTF">2026-07-16T13:04:27Z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0x010100508D8B839712184AB344DA1EB6576EC4</vt:lpwstr>
  </property>
  <property fmtid="{D5CDD505-2E9C-101B-9397-08002B2CF9AE}" pid="3" name="MediaServiceImageTags">
    <vt:lpwstr/>
  </property>
</Properties>
</file>