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7B1"/>
    <a:srgbClr val="FFC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7E7AB9-F4FC-49FD-4790-FB26651AE10F}" v="366" dt="2025-08-07T13:14:54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53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03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3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42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87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1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72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14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02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439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14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3AFF18-10B0-4B55-8410-92677EB9788C}" type="datetimeFigureOut">
              <a:rPr lang="pt-BR" smtClean="0"/>
              <a:t>02/09/2025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82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833D54E8-CD92-F925-16C0-1041929B3B60}"/>
              </a:ext>
            </a:extLst>
          </p:cNvPr>
          <p:cNvSpPr txBox="1"/>
          <p:nvPr/>
        </p:nvSpPr>
        <p:spPr>
          <a:xfrm>
            <a:off x="656874" y="996479"/>
            <a:ext cx="4193327" cy="86177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5000" b="1" spc="-180" dirty="0">
                <a:solidFill>
                  <a:schemeClr val="bg1"/>
                </a:solidFill>
                <a:latin typeface="Trebuchet MS"/>
                <a:ea typeface="Inter 18pt" panose="02000503000000020004" pitchFamily="2" charset="0"/>
              </a:rPr>
              <a:t>Itaipu </a:t>
            </a:r>
            <a:r>
              <a:rPr lang="pt-BR" sz="5000" b="1" spc="-300" dirty="0">
                <a:solidFill>
                  <a:schemeClr val="bg1"/>
                </a:solidFill>
                <a:latin typeface="Trebuchet MS"/>
                <a:ea typeface="Inter 18pt" panose="02000503000000020004" pitchFamily="2" charset="0"/>
              </a:rPr>
              <a:t>convida: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01C0D5F-59CC-DC41-B21B-317618B633B0}"/>
              </a:ext>
            </a:extLst>
          </p:cNvPr>
          <p:cNvSpPr txBox="1"/>
          <p:nvPr/>
        </p:nvSpPr>
        <p:spPr>
          <a:xfrm>
            <a:off x="656874" y="1864875"/>
            <a:ext cx="8087791" cy="563231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7200" b="1" spc="-180" dirty="0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Celebração </a:t>
            </a:r>
            <a:r>
              <a:rPr lang="pt-BR" sz="7200" b="1" spc="-180" dirty="0" err="1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xxxxxx</a:t>
            </a:r>
            <a:endParaRPr lang="pt-BR" sz="7200" b="1" spc="-180">
              <a:solidFill>
                <a:srgbClr val="FFC20E"/>
              </a:solidFill>
              <a:latin typeface="Trebuchet MS"/>
              <a:ea typeface="Inter 28pt ExtraBold" panose="02000503000000020004" pitchFamily="2" charset="0"/>
            </a:endParaRPr>
          </a:p>
          <a:p>
            <a:r>
              <a:rPr lang="pt-BR" sz="7200" b="1" spc="-180" dirty="0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de </a:t>
            </a:r>
            <a:r>
              <a:rPr lang="pt-BR" sz="7200" b="1" spc="-180" dirty="0" err="1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Xxxxxxxxx</a:t>
            </a:r>
            <a:r>
              <a:rPr lang="pt-BR" sz="7200" b="1" spc="-180" dirty="0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 </a:t>
            </a:r>
            <a:r>
              <a:rPr lang="pt-BR" sz="7200" b="1" spc="-180" dirty="0" err="1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xxxx</a:t>
            </a:r>
            <a:endParaRPr lang="pt-BR" sz="7200" b="1" spc="-180">
              <a:solidFill>
                <a:srgbClr val="FFC20E"/>
              </a:solidFill>
              <a:latin typeface="Trebuchet MS"/>
              <a:ea typeface="Inter 28pt ExtraBold" panose="02000503000000020004" pitchFamily="2" charset="0"/>
            </a:endParaRPr>
          </a:p>
          <a:p>
            <a:r>
              <a:rPr lang="pt-BR" sz="7200" b="1" spc="-180" dirty="0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da </a:t>
            </a:r>
            <a:r>
              <a:rPr lang="pt-BR" sz="7200" b="1" spc="-180" dirty="0" err="1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xxxxxxxxxxxxx</a:t>
            </a:r>
            <a:endParaRPr lang="pt-BR" sz="7200" b="1" spc="-180" dirty="0">
              <a:solidFill>
                <a:srgbClr val="FFC20E"/>
              </a:solidFill>
              <a:latin typeface="Trebuchet MS"/>
              <a:ea typeface="Inter 28pt ExtraBold" panose="02000503000000020004" pitchFamily="2" charset="0"/>
            </a:endParaRPr>
          </a:p>
          <a:p>
            <a:r>
              <a:rPr lang="pt-BR" sz="7200" b="1" spc="-180" dirty="0" err="1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Xxxxxxxxxxxxxxx</a:t>
            </a:r>
            <a:endParaRPr lang="pt-BR" sz="7200" b="1" spc="-180">
              <a:solidFill>
                <a:srgbClr val="FFC20E"/>
              </a:solidFill>
              <a:latin typeface="Trebuchet MS"/>
              <a:ea typeface="Inter 28pt ExtraBold" panose="02000503000000020004" pitchFamily="2" charset="0"/>
            </a:endParaRPr>
          </a:p>
          <a:p>
            <a:r>
              <a:rPr lang="pt-BR" sz="7200" b="1" spc="-180" dirty="0" err="1">
                <a:solidFill>
                  <a:srgbClr val="FFC20E"/>
                </a:solidFill>
                <a:latin typeface="Trebuchet MS"/>
                <a:ea typeface="Inter 28pt ExtraBold" panose="02000503000000020004" pitchFamily="2" charset="0"/>
              </a:rPr>
              <a:t>xxxxxxxxxxxxxxx</a:t>
            </a:r>
            <a:endParaRPr lang="pt-BR" sz="7200" b="1" spc="-180">
              <a:solidFill>
                <a:srgbClr val="FFC20E"/>
              </a:solidFill>
              <a:latin typeface="Trebuchet MS"/>
              <a:ea typeface="Inter 28pt ExtraBold" panose="02000503000000020004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7D9714-BB8B-2C53-D4D0-0565298D28DA}"/>
              </a:ext>
            </a:extLst>
          </p:cNvPr>
          <p:cNvSpPr txBox="1"/>
          <p:nvPr/>
        </p:nvSpPr>
        <p:spPr>
          <a:xfrm>
            <a:off x="1375751" y="7941235"/>
            <a:ext cx="3831498" cy="55399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3000" b="1" spc="-150" dirty="0">
                <a:solidFill>
                  <a:srgbClr val="0767B1"/>
                </a:solidFill>
                <a:latin typeface="Trebuchet MS"/>
                <a:ea typeface="Inter 18pt" panose="02000503000000020004" pitchFamily="2" charset="0"/>
              </a:rPr>
              <a:t>XX de </a:t>
            </a:r>
            <a:r>
              <a:rPr lang="pt-BR" sz="3000" b="1" spc="-150" dirty="0" err="1">
                <a:solidFill>
                  <a:srgbClr val="0767B1"/>
                </a:solidFill>
                <a:latin typeface="Trebuchet MS"/>
                <a:ea typeface="Inter 18pt" panose="02000503000000020004" pitchFamily="2" charset="0"/>
              </a:rPr>
              <a:t>xxxxxxx</a:t>
            </a:r>
            <a:r>
              <a:rPr lang="pt-BR" sz="3000" b="1" spc="-150" dirty="0">
                <a:solidFill>
                  <a:srgbClr val="0767B1"/>
                </a:solidFill>
                <a:latin typeface="Trebuchet MS"/>
                <a:ea typeface="Inter 18pt" panose="02000503000000020004" pitchFamily="2" charset="0"/>
              </a:rPr>
              <a:t>, às </a:t>
            </a:r>
            <a:r>
              <a:rPr lang="pt-BR" sz="3000" b="1" spc="-150" dirty="0" err="1">
                <a:solidFill>
                  <a:srgbClr val="0767B1"/>
                </a:solidFill>
                <a:latin typeface="Trebuchet MS"/>
                <a:ea typeface="Inter 18pt" panose="02000503000000020004" pitchFamily="2" charset="0"/>
              </a:rPr>
              <a:t>xxh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1C87230-A394-7964-AE55-5515ABC07446}"/>
              </a:ext>
            </a:extLst>
          </p:cNvPr>
          <p:cNvSpPr txBox="1"/>
          <p:nvPr/>
        </p:nvSpPr>
        <p:spPr>
          <a:xfrm>
            <a:off x="1375751" y="8648528"/>
            <a:ext cx="4336444" cy="1477328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3000" b="1" spc="-150" dirty="0">
                <a:solidFill>
                  <a:srgbClr val="0767B1"/>
                </a:solidFill>
                <a:latin typeface="Trebuchet MS"/>
              </a:rPr>
              <a:t>(nome do local)</a:t>
            </a:r>
            <a:endParaRPr lang="pt-BR" dirty="0"/>
          </a:p>
          <a:p>
            <a:r>
              <a:rPr lang="pt-BR" sz="3000" b="1" spc="-150" dirty="0">
                <a:solidFill>
                  <a:srgbClr val="0767B1"/>
                </a:solidFill>
                <a:latin typeface="Trebuchet MS"/>
                <a:ea typeface="Inter 18pt" panose="02000503000000020004" pitchFamily="2" charset="0"/>
              </a:rPr>
              <a:t>(rua) , (número) , (bairro)</a:t>
            </a:r>
          </a:p>
          <a:p>
            <a:r>
              <a:rPr lang="pt-BR" sz="3000" b="1" spc="-150" dirty="0">
                <a:solidFill>
                  <a:srgbClr val="0767B1"/>
                </a:solidFill>
                <a:latin typeface="Trebuchet MS"/>
                <a:ea typeface="Inter 18pt" panose="02000503000000020004" pitchFamily="2" charset="0"/>
              </a:rPr>
              <a:t>(cidade) - (estado)</a:t>
            </a:r>
          </a:p>
        </p:txBody>
      </p:sp>
      <p:pic>
        <p:nvPicPr>
          <p:cNvPr id="12" name="Imagem 11" descr="Ícone&#10;&#10;Descrição gerada automaticamente">
            <a:extLst>
              <a:ext uri="{FF2B5EF4-FFF2-40B4-BE49-F238E27FC236}">
                <a16:creationId xmlns:a16="http://schemas.microsoft.com/office/drawing/2014/main" id="{679AC210-A1C3-7923-2526-A9893BDA23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53" y="7980972"/>
            <a:ext cx="510606" cy="474523"/>
          </a:xfrm>
          <a:prstGeom prst="rect">
            <a:avLst/>
          </a:prstGeom>
        </p:spPr>
      </p:pic>
      <p:pic>
        <p:nvPicPr>
          <p:cNvPr id="14" name="Imagem 13" descr="Uma imagem contendo Forma&#10;&#10;Descrição gerada automaticamente">
            <a:extLst>
              <a:ext uri="{FF2B5EF4-FFF2-40B4-BE49-F238E27FC236}">
                <a16:creationId xmlns:a16="http://schemas.microsoft.com/office/drawing/2014/main" id="{A81F1D71-9C48-0838-A932-FB7C7795B5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53" y="8883325"/>
            <a:ext cx="505536" cy="738420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B6715C77-F6C4-18C7-58D9-FA60E19B964F}"/>
              </a:ext>
            </a:extLst>
          </p:cNvPr>
          <p:cNvSpPr txBox="1"/>
          <p:nvPr/>
        </p:nvSpPr>
        <p:spPr>
          <a:xfrm>
            <a:off x="2474912" y="11152054"/>
            <a:ext cx="1400704" cy="75777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>
              <a:lnSpc>
                <a:spcPts val="6000"/>
              </a:lnSpc>
            </a:pPr>
            <a:r>
              <a:rPr lang="pt-BR" sz="3000" b="1" spc="-180" dirty="0">
                <a:solidFill>
                  <a:srgbClr val="0767B1"/>
                </a:solidFill>
                <a:latin typeface="Trebuchet MS"/>
                <a:ea typeface="Inter 28pt ExtraBold" panose="02000503000000020004" pitchFamily="2" charset="0"/>
              </a:rPr>
              <a:t>LOGO 1</a:t>
            </a:r>
            <a:endParaRPr lang="pt-BR" sz="3000" b="1" spc="-300">
              <a:solidFill>
                <a:srgbClr val="0767B1"/>
              </a:solidFill>
              <a:latin typeface="Trebuchet MS"/>
              <a:ea typeface="Inter 28pt ExtraBold" panose="02000503000000020004" pitchFamily="2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E48548BE-C1FF-2E1A-1D8B-A6FD32688229}"/>
              </a:ext>
            </a:extLst>
          </p:cNvPr>
          <p:cNvSpPr txBox="1"/>
          <p:nvPr/>
        </p:nvSpPr>
        <p:spPr>
          <a:xfrm>
            <a:off x="861265" y="11152054"/>
            <a:ext cx="1400704" cy="75777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>
              <a:lnSpc>
                <a:spcPts val="6000"/>
              </a:lnSpc>
            </a:pPr>
            <a:r>
              <a:rPr lang="pt-BR" sz="3000" b="1" spc="-180" dirty="0">
                <a:solidFill>
                  <a:srgbClr val="0767B1"/>
                </a:solidFill>
                <a:latin typeface="Trebuchet MS"/>
                <a:ea typeface="Inter 28pt ExtraBold" panose="02000503000000020004" pitchFamily="2" charset="0"/>
              </a:rPr>
              <a:t>LOGO 2</a:t>
            </a:r>
            <a:endParaRPr lang="pt-BR" sz="3000" b="1" spc="-300">
              <a:solidFill>
                <a:srgbClr val="0767B1"/>
              </a:solidFill>
              <a:latin typeface="Trebuchet MS"/>
              <a:ea typeface="Inter 28pt ExtraBold" panose="02000503000000020004" pitchFamily="2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BDD996F-FC92-9CC2-06E4-C96C43274C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35990" y="10915883"/>
            <a:ext cx="5322067" cy="127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00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3BFE887172A3A4C8990C01F250FD932" ma:contentTypeVersion="19" ma:contentTypeDescription="Crie um novo documento." ma:contentTypeScope="" ma:versionID="b00aa30d8455653fdbad64c54920553b">
  <xsd:schema xmlns:xsd="http://www.w3.org/2001/XMLSchema" xmlns:xs="http://www.w3.org/2001/XMLSchema" xmlns:p="http://schemas.microsoft.com/office/2006/metadata/properties" xmlns:ns2="4c5afb06-333d-47e7-b6a6-00a0d7fac109" xmlns:ns3="b2a64e4a-901b-4506-94cc-be5077fb456c" targetNamespace="http://schemas.microsoft.com/office/2006/metadata/properties" ma:root="true" ma:fieldsID="2c863a0d3e3f528c3bee036fd181b3e1" ns2:_="" ns3:_="">
    <xsd:import namespace="4c5afb06-333d-47e7-b6a6-00a0d7fac109"/>
    <xsd:import namespace="b2a64e4a-901b-4506-94cc-be5077fb45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_x00fa_blicodeinteress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5afb06-333d-47e7-b6a6-00a0d7fac1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_x00fa_blicodeinteresse" ma:index="10" nillable="true" ma:displayName="Público de interesse" ma:format="Dropdown" ma:internalName="P_x00fa_blicodeinteresse">
      <xsd:simpleType>
        <xsd:restriction base="dms:Text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26c01fdd-2a87-4ccc-945e-4b3885ea15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64e4a-901b-4506-94cc-be5077fb456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5f4a10e-2986-4195-bc12-f04a17c375ea}" ma:internalName="TaxCatchAll" ma:showField="CatchAllData" ma:web="b2a64e4a-901b-4506-94cc-be5077fb45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_x00fa_blicodeinteresse xmlns="4c5afb06-333d-47e7-b6a6-00a0d7fac109" xsi:nil="true"/>
    <TaxCatchAll xmlns="b2a64e4a-901b-4506-94cc-be5077fb456c" xsi:nil="true"/>
    <lcf76f155ced4ddcb4097134ff3c332f xmlns="4c5afb06-333d-47e7-b6a6-00a0d7fac1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CF85371-0B63-4D8F-9F7B-2EB346F5D375}"/>
</file>

<file path=customXml/itemProps2.xml><?xml version="1.0" encoding="utf-8"?>
<ds:datastoreItem xmlns:ds="http://schemas.openxmlformats.org/officeDocument/2006/customXml" ds:itemID="{5C31BE11-88EC-4085-AFD6-A0B073E1075C}"/>
</file>

<file path=customXml/itemProps3.xml><?xml version="1.0" encoding="utf-8"?>
<ds:datastoreItem xmlns:ds="http://schemas.openxmlformats.org/officeDocument/2006/customXml" ds:itemID="{0832E41B-9AD3-43A4-A55F-FD4210A6E45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45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Trebuchet MS</vt:lpstr>
      <vt:lpstr>Tema do Office</vt:lpstr>
      <vt:lpstr>Apresentação do PowerPoint</vt:lpstr>
    </vt:vector>
  </TitlesOfParts>
  <Company>ITAIPU Binacional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PAULO APARECIDO MARTINS CHIODI</dc:creator>
  <cp:lastModifiedBy>ANDERSON GUAPO BARROSO</cp:lastModifiedBy>
  <cp:revision>65</cp:revision>
  <dcterms:created xsi:type="dcterms:W3CDTF">2025-02-14T16:27:14Z</dcterms:created>
  <dcterms:modified xsi:type="dcterms:W3CDTF">2025-09-02T20:18:59Z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0x01010033BFE887172A3A4C8990C01F250FD932</vt:lpwstr>
  </property>
</Properties>
</file>